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Playfair Display Medium"/>
      <p:regular r:id="rId14"/>
      <p:bold r:id="rId15"/>
      <p:italic r:id="rId16"/>
      <p:boldItalic r:id="rId17"/>
    </p:embeddedFont>
    <p:embeddedFont>
      <p:font typeface="Playfair Display"/>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italic.fntdata"/><Relationship Id="rId22" Type="http://schemas.openxmlformats.org/officeDocument/2006/relationships/font" Target="fonts/Lato-regular.fntdata"/><Relationship Id="rId21" Type="http://schemas.openxmlformats.org/officeDocument/2006/relationships/font" Target="fonts/PlayfairDispl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PlayfairDisplayMedium-bold.fntdata"/><Relationship Id="rId14" Type="http://schemas.openxmlformats.org/officeDocument/2006/relationships/font" Target="fonts/PlayfairDisplayMedium-regular.fntdata"/><Relationship Id="rId17" Type="http://schemas.openxmlformats.org/officeDocument/2006/relationships/font" Target="fonts/PlayfairDisplayMedium-boldItalic.fntdata"/><Relationship Id="rId16" Type="http://schemas.openxmlformats.org/officeDocument/2006/relationships/font" Target="fonts/PlayfairDisplayMedium-italic.fntdata"/><Relationship Id="rId19" Type="http://schemas.openxmlformats.org/officeDocument/2006/relationships/font" Target="fonts/PlayfairDisplay-bold.fntdata"/><Relationship Id="rId18" Type="http://schemas.openxmlformats.org/officeDocument/2006/relationships/font" Target="fonts/PlayfairDispl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71331aa18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371331aa18a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isplay 1">
  <p:cSld name="CUSTOM_1">
    <p:spTree>
      <p:nvGrpSpPr>
        <p:cNvPr id="98" name="Shape 98"/>
        <p:cNvGrpSpPr/>
        <p:nvPr/>
      </p:nvGrpSpPr>
      <p:grpSpPr>
        <a:xfrm>
          <a:off x="0" y="0"/>
          <a:ext cx="0" cy="0"/>
          <a:chOff x="0" y="0"/>
          <a:chExt cx="0" cy="0"/>
        </a:xfrm>
      </p:grpSpPr>
      <p:sp>
        <p:nvSpPr>
          <p:cNvPr id="99" name="Google Shape;99;p11"/>
          <p:cNvSpPr txBox="1"/>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000000"/>
                </a:solidFill>
                <a:latin typeface="Lato"/>
                <a:ea typeface="Lato"/>
                <a:cs typeface="Lato"/>
                <a:sym typeface="Lato"/>
              </a:rPr>
              <a:t>‹#›</a:t>
            </a:fld>
            <a:endParaRPr b="0" i="0" sz="800" u="none" cap="none" strike="noStrike">
              <a:solidFill>
                <a:srgbClr val="000000"/>
              </a:solidFill>
              <a:latin typeface="Lato"/>
              <a:ea typeface="Lato"/>
              <a:cs typeface="Lato"/>
              <a:sym typeface="Lato"/>
            </a:endParaRPr>
          </a:p>
        </p:txBody>
      </p:sp>
      <p:sp>
        <p:nvSpPr>
          <p:cNvPr id="100" name="Google Shape;100;p11"/>
          <p:cNvSpPr txBox="1"/>
          <p:nvPr>
            <p:ph type="title"/>
          </p:nvPr>
        </p:nvSpPr>
        <p:spPr>
          <a:xfrm>
            <a:off x="837250" y="457200"/>
            <a:ext cx="6885600" cy="3879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sz="2800">
                <a:solidFill>
                  <a:schemeClr val="lt1"/>
                </a:solidFill>
                <a:latin typeface="Playfair Display"/>
                <a:ea typeface="Playfair Display"/>
                <a:cs typeface="Playfair Display"/>
                <a:sym typeface="Playfair Display"/>
              </a:defRPr>
            </a:lvl1pPr>
            <a:lvl2pPr lvl="1"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2pPr>
            <a:lvl3pPr lvl="2"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3pPr>
            <a:lvl4pPr lvl="3"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4pPr>
            <a:lvl5pPr lvl="4"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5pPr>
            <a:lvl6pPr lvl="5"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6pPr>
            <a:lvl7pPr lvl="6"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7pPr>
            <a:lvl8pPr lvl="7"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8pPr>
            <a:lvl9pPr lvl="8"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9pPr>
          </a:lstStyle>
          <a:p/>
        </p:txBody>
      </p:sp>
      <p:sp>
        <p:nvSpPr>
          <p:cNvPr id="101" name="Google Shape;101;p11"/>
          <p:cNvSpPr txBox="1"/>
          <p:nvPr>
            <p:ph idx="1" type="subTitle"/>
          </p:nvPr>
        </p:nvSpPr>
        <p:spPr>
          <a:xfrm>
            <a:off x="276075" y="1194000"/>
            <a:ext cx="1990200" cy="5340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200"/>
              <a:buNone/>
              <a:defRPr>
                <a:latin typeface="Playfair Display Medium"/>
                <a:ea typeface="Playfair Display Medium"/>
                <a:cs typeface="Playfair Display Medium"/>
                <a:sym typeface="Playfair Display Medium"/>
              </a:defRPr>
            </a:lvl1pPr>
            <a:lvl2pPr lvl="1" algn="l">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2pPr>
            <a:lvl3pPr lvl="2" algn="l">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3pPr>
            <a:lvl4pPr lvl="3" algn="l">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4pPr>
            <a:lvl5pPr lvl="4" algn="l">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5pPr>
            <a:lvl6pPr lvl="5" algn="l">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6pPr>
            <a:lvl7pPr lvl="6" algn="l">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7pPr>
            <a:lvl8pPr lvl="7" algn="l">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8pPr>
            <a:lvl9pPr lvl="8" algn="l">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102" name="Google Shape;102;p11"/>
          <p:cNvSpPr txBox="1"/>
          <p:nvPr>
            <p:ph idx="2" type="subTitle"/>
          </p:nvPr>
        </p:nvSpPr>
        <p:spPr>
          <a:xfrm>
            <a:off x="3074775" y="1194000"/>
            <a:ext cx="4164900" cy="2265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200"/>
              <a:buNone/>
              <a:defRPr>
                <a:latin typeface="Playfair Display Medium"/>
                <a:ea typeface="Playfair Display Medium"/>
                <a:cs typeface="Playfair Display Medium"/>
                <a:sym typeface="Playfair Display Medium"/>
              </a:defRPr>
            </a:lvl1pPr>
            <a:lvl2pPr lvl="1" algn="l">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2pPr>
            <a:lvl3pPr lvl="2" algn="l">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3pPr>
            <a:lvl4pPr lvl="3" algn="l">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4pPr>
            <a:lvl5pPr lvl="4" algn="l">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5pPr>
            <a:lvl6pPr lvl="5" algn="l">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6pPr>
            <a:lvl7pPr lvl="6" algn="l">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7pPr>
            <a:lvl8pPr lvl="7" algn="l">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8pPr>
            <a:lvl9pPr lvl="8" algn="l">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103" name="Google Shape;103;p11"/>
          <p:cNvSpPr txBox="1"/>
          <p:nvPr>
            <p:ph idx="3" type="body"/>
          </p:nvPr>
        </p:nvSpPr>
        <p:spPr>
          <a:xfrm>
            <a:off x="3074775" y="1873600"/>
            <a:ext cx="1513500" cy="11520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Clr>
                <a:schemeClr val="lt1"/>
              </a:buClr>
              <a:buSzPts val="1000"/>
              <a:buFont typeface="Lato"/>
              <a:buChar char="●"/>
              <a:defRPr sz="1000"/>
            </a:lvl1pPr>
            <a:lvl2pPr indent="-292100" lvl="1" marL="914400" algn="l">
              <a:lnSpc>
                <a:spcPct val="115000"/>
              </a:lnSpc>
              <a:spcBef>
                <a:spcPts val="800"/>
              </a:spcBef>
              <a:spcAft>
                <a:spcPts val="0"/>
              </a:spcAft>
              <a:buClr>
                <a:schemeClr val="lt1"/>
              </a:buClr>
              <a:buSzPts val="1000"/>
              <a:buFont typeface="Lato"/>
              <a:buChar char="○"/>
              <a:defRPr sz="1000"/>
            </a:lvl2pPr>
            <a:lvl3pPr indent="-292100" lvl="2" marL="1371600" algn="l">
              <a:lnSpc>
                <a:spcPct val="115000"/>
              </a:lnSpc>
              <a:spcBef>
                <a:spcPts val="800"/>
              </a:spcBef>
              <a:spcAft>
                <a:spcPts val="0"/>
              </a:spcAft>
              <a:buClr>
                <a:schemeClr val="lt1"/>
              </a:buClr>
              <a:buSzPts val="1000"/>
              <a:buFont typeface="Lato"/>
              <a:buChar char="■"/>
              <a:defRPr sz="1000"/>
            </a:lvl3pPr>
            <a:lvl4pPr indent="-292100" lvl="3" marL="1828800" algn="l">
              <a:lnSpc>
                <a:spcPct val="115000"/>
              </a:lnSpc>
              <a:spcBef>
                <a:spcPts val="800"/>
              </a:spcBef>
              <a:spcAft>
                <a:spcPts val="0"/>
              </a:spcAft>
              <a:buClr>
                <a:schemeClr val="lt1"/>
              </a:buClr>
              <a:buSzPts val="1000"/>
              <a:buFont typeface="Lato"/>
              <a:buChar char="●"/>
              <a:defRPr sz="1000"/>
            </a:lvl4pPr>
            <a:lvl5pPr indent="-292100" lvl="4" marL="2286000" algn="l">
              <a:lnSpc>
                <a:spcPct val="115000"/>
              </a:lnSpc>
              <a:spcBef>
                <a:spcPts val="800"/>
              </a:spcBef>
              <a:spcAft>
                <a:spcPts val="0"/>
              </a:spcAft>
              <a:buClr>
                <a:schemeClr val="lt1"/>
              </a:buClr>
              <a:buSzPts val="1000"/>
              <a:buFont typeface="Lato"/>
              <a:buChar char="○"/>
              <a:defRPr sz="1000"/>
            </a:lvl5pPr>
            <a:lvl6pPr indent="-292100" lvl="5" marL="2743200" algn="l">
              <a:lnSpc>
                <a:spcPct val="115000"/>
              </a:lnSpc>
              <a:spcBef>
                <a:spcPts val="800"/>
              </a:spcBef>
              <a:spcAft>
                <a:spcPts val="0"/>
              </a:spcAft>
              <a:buClr>
                <a:schemeClr val="lt1"/>
              </a:buClr>
              <a:buSzPts val="1000"/>
              <a:buFont typeface="Lato"/>
              <a:buChar char="■"/>
              <a:defRPr sz="1000"/>
            </a:lvl6pPr>
            <a:lvl7pPr indent="-292100" lvl="6" marL="3200400" algn="l">
              <a:lnSpc>
                <a:spcPct val="115000"/>
              </a:lnSpc>
              <a:spcBef>
                <a:spcPts val="800"/>
              </a:spcBef>
              <a:spcAft>
                <a:spcPts val="0"/>
              </a:spcAft>
              <a:buClr>
                <a:schemeClr val="lt1"/>
              </a:buClr>
              <a:buSzPts val="1000"/>
              <a:buFont typeface="Lato"/>
              <a:buChar char="●"/>
              <a:defRPr sz="1000"/>
            </a:lvl7pPr>
            <a:lvl8pPr indent="-292100" lvl="7" marL="3657600" algn="l">
              <a:lnSpc>
                <a:spcPct val="115000"/>
              </a:lnSpc>
              <a:spcBef>
                <a:spcPts val="800"/>
              </a:spcBef>
              <a:spcAft>
                <a:spcPts val="0"/>
              </a:spcAft>
              <a:buClr>
                <a:schemeClr val="lt1"/>
              </a:buClr>
              <a:buSzPts val="1000"/>
              <a:buFont typeface="Lato"/>
              <a:buChar char="○"/>
              <a:defRPr sz="1000"/>
            </a:lvl8pPr>
            <a:lvl9pPr indent="-292100" lvl="8" marL="4114800" algn="l">
              <a:lnSpc>
                <a:spcPct val="115000"/>
              </a:lnSpc>
              <a:spcBef>
                <a:spcPts val="800"/>
              </a:spcBef>
              <a:spcAft>
                <a:spcPts val="800"/>
              </a:spcAft>
              <a:buClr>
                <a:schemeClr val="lt1"/>
              </a:buClr>
              <a:buSzPts val="1000"/>
              <a:buFont typeface="Lato"/>
              <a:buChar char="■"/>
              <a:defRPr sz="1000"/>
            </a:lvl9pPr>
          </a:lstStyle>
          <a:p/>
        </p:txBody>
      </p:sp>
      <p:sp>
        <p:nvSpPr>
          <p:cNvPr id="104" name="Google Shape;104;p11"/>
          <p:cNvSpPr txBox="1"/>
          <p:nvPr>
            <p:ph idx="4" type="subTitle"/>
          </p:nvPr>
        </p:nvSpPr>
        <p:spPr>
          <a:xfrm>
            <a:off x="3074775" y="1637950"/>
            <a:ext cx="1513500" cy="149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200"/>
              <a:buNone/>
              <a:defRPr sz="1000"/>
            </a:lvl1pPr>
            <a:lvl2pPr lvl="1" algn="l">
              <a:lnSpc>
                <a:spcPct val="115000"/>
              </a:lnSpc>
              <a:spcBef>
                <a:spcPts val="0"/>
              </a:spcBef>
              <a:spcAft>
                <a:spcPts val="0"/>
              </a:spcAft>
              <a:buSzPts val="1000"/>
              <a:buNone/>
              <a:defRPr sz="1000"/>
            </a:lvl2pPr>
            <a:lvl3pPr lvl="2" algn="l">
              <a:lnSpc>
                <a:spcPct val="115000"/>
              </a:lnSpc>
              <a:spcBef>
                <a:spcPts val="0"/>
              </a:spcBef>
              <a:spcAft>
                <a:spcPts val="0"/>
              </a:spcAft>
              <a:buSzPts val="1000"/>
              <a:buNone/>
              <a:defRPr sz="1000"/>
            </a:lvl3pPr>
            <a:lvl4pPr lvl="3" algn="l">
              <a:lnSpc>
                <a:spcPct val="115000"/>
              </a:lnSpc>
              <a:spcBef>
                <a:spcPts val="0"/>
              </a:spcBef>
              <a:spcAft>
                <a:spcPts val="0"/>
              </a:spcAft>
              <a:buSzPts val="1000"/>
              <a:buNone/>
              <a:defRPr sz="1000"/>
            </a:lvl4pPr>
            <a:lvl5pPr lvl="4" algn="l">
              <a:lnSpc>
                <a:spcPct val="115000"/>
              </a:lnSpc>
              <a:spcBef>
                <a:spcPts val="0"/>
              </a:spcBef>
              <a:spcAft>
                <a:spcPts val="0"/>
              </a:spcAft>
              <a:buSzPts val="1000"/>
              <a:buNone/>
              <a:defRPr sz="1000"/>
            </a:lvl5pPr>
            <a:lvl6pPr lvl="5" algn="l">
              <a:lnSpc>
                <a:spcPct val="115000"/>
              </a:lnSpc>
              <a:spcBef>
                <a:spcPts val="0"/>
              </a:spcBef>
              <a:spcAft>
                <a:spcPts val="0"/>
              </a:spcAft>
              <a:buSzPts val="1000"/>
              <a:buNone/>
              <a:defRPr sz="1000"/>
            </a:lvl6pPr>
            <a:lvl7pPr lvl="6" algn="l">
              <a:lnSpc>
                <a:spcPct val="115000"/>
              </a:lnSpc>
              <a:spcBef>
                <a:spcPts val="0"/>
              </a:spcBef>
              <a:spcAft>
                <a:spcPts val="0"/>
              </a:spcAft>
              <a:buSzPts val="1000"/>
              <a:buNone/>
              <a:defRPr sz="1000"/>
            </a:lvl7pPr>
            <a:lvl8pPr lvl="7" algn="l">
              <a:lnSpc>
                <a:spcPct val="115000"/>
              </a:lnSpc>
              <a:spcBef>
                <a:spcPts val="0"/>
              </a:spcBef>
              <a:spcAft>
                <a:spcPts val="0"/>
              </a:spcAft>
              <a:buSzPts val="1000"/>
              <a:buNone/>
              <a:defRPr sz="1000"/>
            </a:lvl8pPr>
            <a:lvl9pPr lvl="8" algn="l">
              <a:lnSpc>
                <a:spcPct val="115000"/>
              </a:lnSpc>
              <a:spcBef>
                <a:spcPts val="0"/>
              </a:spcBef>
              <a:spcAft>
                <a:spcPts val="0"/>
              </a:spcAft>
              <a:buSzPts val="1000"/>
              <a:buNone/>
              <a:defRPr sz="1000"/>
            </a:lvl9pPr>
          </a:lstStyle>
          <a:p/>
        </p:txBody>
      </p:sp>
      <p:sp>
        <p:nvSpPr>
          <p:cNvPr id="105" name="Google Shape;105;p11"/>
          <p:cNvSpPr txBox="1"/>
          <p:nvPr>
            <p:ph idx="5" type="body"/>
          </p:nvPr>
        </p:nvSpPr>
        <p:spPr>
          <a:xfrm>
            <a:off x="4882875" y="1873600"/>
            <a:ext cx="1513500" cy="11520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Clr>
                <a:schemeClr val="lt1"/>
              </a:buClr>
              <a:buSzPts val="1000"/>
              <a:buFont typeface="Lato"/>
              <a:buChar char="●"/>
              <a:defRPr sz="1000"/>
            </a:lvl1pPr>
            <a:lvl2pPr indent="-292100" lvl="1" marL="914400" algn="l">
              <a:lnSpc>
                <a:spcPct val="115000"/>
              </a:lnSpc>
              <a:spcBef>
                <a:spcPts val="800"/>
              </a:spcBef>
              <a:spcAft>
                <a:spcPts val="0"/>
              </a:spcAft>
              <a:buClr>
                <a:schemeClr val="lt1"/>
              </a:buClr>
              <a:buSzPts val="1000"/>
              <a:buFont typeface="Lato"/>
              <a:buChar char="○"/>
              <a:defRPr sz="1000"/>
            </a:lvl2pPr>
            <a:lvl3pPr indent="-292100" lvl="2" marL="1371600" algn="l">
              <a:lnSpc>
                <a:spcPct val="115000"/>
              </a:lnSpc>
              <a:spcBef>
                <a:spcPts val="800"/>
              </a:spcBef>
              <a:spcAft>
                <a:spcPts val="0"/>
              </a:spcAft>
              <a:buClr>
                <a:schemeClr val="lt1"/>
              </a:buClr>
              <a:buSzPts val="1000"/>
              <a:buFont typeface="Lato"/>
              <a:buChar char="■"/>
              <a:defRPr sz="1000"/>
            </a:lvl3pPr>
            <a:lvl4pPr indent="-292100" lvl="3" marL="1828800" algn="l">
              <a:lnSpc>
                <a:spcPct val="115000"/>
              </a:lnSpc>
              <a:spcBef>
                <a:spcPts val="800"/>
              </a:spcBef>
              <a:spcAft>
                <a:spcPts val="0"/>
              </a:spcAft>
              <a:buClr>
                <a:schemeClr val="lt1"/>
              </a:buClr>
              <a:buSzPts val="1000"/>
              <a:buFont typeface="Lato"/>
              <a:buChar char="●"/>
              <a:defRPr sz="1000"/>
            </a:lvl4pPr>
            <a:lvl5pPr indent="-292100" lvl="4" marL="2286000" algn="l">
              <a:lnSpc>
                <a:spcPct val="115000"/>
              </a:lnSpc>
              <a:spcBef>
                <a:spcPts val="800"/>
              </a:spcBef>
              <a:spcAft>
                <a:spcPts val="0"/>
              </a:spcAft>
              <a:buClr>
                <a:schemeClr val="lt1"/>
              </a:buClr>
              <a:buSzPts val="1000"/>
              <a:buFont typeface="Lato"/>
              <a:buChar char="○"/>
              <a:defRPr sz="1000"/>
            </a:lvl5pPr>
            <a:lvl6pPr indent="-292100" lvl="5" marL="2743200" algn="l">
              <a:lnSpc>
                <a:spcPct val="115000"/>
              </a:lnSpc>
              <a:spcBef>
                <a:spcPts val="800"/>
              </a:spcBef>
              <a:spcAft>
                <a:spcPts val="0"/>
              </a:spcAft>
              <a:buClr>
                <a:schemeClr val="lt1"/>
              </a:buClr>
              <a:buSzPts val="1000"/>
              <a:buFont typeface="Lato"/>
              <a:buChar char="■"/>
              <a:defRPr sz="1000"/>
            </a:lvl6pPr>
            <a:lvl7pPr indent="-292100" lvl="6" marL="3200400" algn="l">
              <a:lnSpc>
                <a:spcPct val="115000"/>
              </a:lnSpc>
              <a:spcBef>
                <a:spcPts val="800"/>
              </a:spcBef>
              <a:spcAft>
                <a:spcPts val="0"/>
              </a:spcAft>
              <a:buClr>
                <a:schemeClr val="lt1"/>
              </a:buClr>
              <a:buSzPts val="1000"/>
              <a:buFont typeface="Lato"/>
              <a:buChar char="●"/>
              <a:defRPr sz="1000"/>
            </a:lvl7pPr>
            <a:lvl8pPr indent="-292100" lvl="7" marL="3657600" algn="l">
              <a:lnSpc>
                <a:spcPct val="115000"/>
              </a:lnSpc>
              <a:spcBef>
                <a:spcPts val="800"/>
              </a:spcBef>
              <a:spcAft>
                <a:spcPts val="0"/>
              </a:spcAft>
              <a:buClr>
                <a:schemeClr val="lt1"/>
              </a:buClr>
              <a:buSzPts val="1000"/>
              <a:buFont typeface="Lato"/>
              <a:buChar char="○"/>
              <a:defRPr sz="1000"/>
            </a:lvl8pPr>
            <a:lvl9pPr indent="-292100" lvl="8" marL="4114800" algn="l">
              <a:lnSpc>
                <a:spcPct val="115000"/>
              </a:lnSpc>
              <a:spcBef>
                <a:spcPts val="800"/>
              </a:spcBef>
              <a:spcAft>
                <a:spcPts val="800"/>
              </a:spcAft>
              <a:buClr>
                <a:schemeClr val="lt1"/>
              </a:buClr>
              <a:buSzPts val="1000"/>
              <a:buFont typeface="Lato"/>
              <a:buChar char="■"/>
              <a:defRPr sz="1000"/>
            </a:lvl9pPr>
          </a:lstStyle>
          <a:p/>
        </p:txBody>
      </p:sp>
      <p:sp>
        <p:nvSpPr>
          <p:cNvPr id="106" name="Google Shape;106;p11"/>
          <p:cNvSpPr txBox="1"/>
          <p:nvPr>
            <p:ph idx="6" type="subTitle"/>
          </p:nvPr>
        </p:nvSpPr>
        <p:spPr>
          <a:xfrm>
            <a:off x="4882875" y="1637950"/>
            <a:ext cx="1513500" cy="149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200"/>
              <a:buNone/>
              <a:defRPr sz="1000"/>
            </a:lvl1pPr>
            <a:lvl2pPr lvl="1" algn="l">
              <a:lnSpc>
                <a:spcPct val="115000"/>
              </a:lnSpc>
              <a:spcBef>
                <a:spcPts val="0"/>
              </a:spcBef>
              <a:spcAft>
                <a:spcPts val="0"/>
              </a:spcAft>
              <a:buSzPts val="1000"/>
              <a:buNone/>
              <a:defRPr sz="1000"/>
            </a:lvl2pPr>
            <a:lvl3pPr lvl="2" algn="l">
              <a:lnSpc>
                <a:spcPct val="115000"/>
              </a:lnSpc>
              <a:spcBef>
                <a:spcPts val="0"/>
              </a:spcBef>
              <a:spcAft>
                <a:spcPts val="0"/>
              </a:spcAft>
              <a:buSzPts val="1000"/>
              <a:buNone/>
              <a:defRPr sz="1000"/>
            </a:lvl3pPr>
            <a:lvl4pPr lvl="3" algn="l">
              <a:lnSpc>
                <a:spcPct val="115000"/>
              </a:lnSpc>
              <a:spcBef>
                <a:spcPts val="0"/>
              </a:spcBef>
              <a:spcAft>
                <a:spcPts val="0"/>
              </a:spcAft>
              <a:buSzPts val="1000"/>
              <a:buNone/>
              <a:defRPr sz="1000"/>
            </a:lvl4pPr>
            <a:lvl5pPr lvl="4" algn="l">
              <a:lnSpc>
                <a:spcPct val="115000"/>
              </a:lnSpc>
              <a:spcBef>
                <a:spcPts val="0"/>
              </a:spcBef>
              <a:spcAft>
                <a:spcPts val="0"/>
              </a:spcAft>
              <a:buSzPts val="1000"/>
              <a:buNone/>
              <a:defRPr sz="1000"/>
            </a:lvl5pPr>
            <a:lvl6pPr lvl="5" algn="l">
              <a:lnSpc>
                <a:spcPct val="115000"/>
              </a:lnSpc>
              <a:spcBef>
                <a:spcPts val="0"/>
              </a:spcBef>
              <a:spcAft>
                <a:spcPts val="0"/>
              </a:spcAft>
              <a:buSzPts val="1000"/>
              <a:buNone/>
              <a:defRPr sz="1000"/>
            </a:lvl6pPr>
            <a:lvl7pPr lvl="6" algn="l">
              <a:lnSpc>
                <a:spcPct val="115000"/>
              </a:lnSpc>
              <a:spcBef>
                <a:spcPts val="0"/>
              </a:spcBef>
              <a:spcAft>
                <a:spcPts val="0"/>
              </a:spcAft>
              <a:buSzPts val="1000"/>
              <a:buNone/>
              <a:defRPr sz="1000"/>
            </a:lvl7pPr>
            <a:lvl8pPr lvl="7" algn="l">
              <a:lnSpc>
                <a:spcPct val="115000"/>
              </a:lnSpc>
              <a:spcBef>
                <a:spcPts val="0"/>
              </a:spcBef>
              <a:spcAft>
                <a:spcPts val="0"/>
              </a:spcAft>
              <a:buSzPts val="1000"/>
              <a:buNone/>
              <a:defRPr sz="1000"/>
            </a:lvl8pPr>
            <a:lvl9pPr lvl="8" algn="l">
              <a:lnSpc>
                <a:spcPct val="115000"/>
              </a:lnSpc>
              <a:spcBef>
                <a:spcPts val="0"/>
              </a:spcBef>
              <a:spcAft>
                <a:spcPts val="0"/>
              </a:spcAft>
              <a:buSzPts val="1000"/>
              <a:buNone/>
              <a:defRPr sz="1000"/>
            </a:lvl9pPr>
          </a:lstStyle>
          <a:p/>
        </p:txBody>
      </p:sp>
      <p:sp>
        <p:nvSpPr>
          <p:cNvPr id="107" name="Google Shape;107;p11"/>
          <p:cNvSpPr txBox="1"/>
          <p:nvPr>
            <p:ph idx="7" type="body"/>
          </p:nvPr>
        </p:nvSpPr>
        <p:spPr>
          <a:xfrm>
            <a:off x="6690975" y="1873600"/>
            <a:ext cx="1513500" cy="11520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Clr>
                <a:schemeClr val="lt1"/>
              </a:buClr>
              <a:buSzPts val="1000"/>
              <a:buFont typeface="Lato"/>
              <a:buChar char="●"/>
              <a:defRPr sz="1000"/>
            </a:lvl1pPr>
            <a:lvl2pPr indent="-292100" lvl="1" marL="914400" algn="l">
              <a:lnSpc>
                <a:spcPct val="115000"/>
              </a:lnSpc>
              <a:spcBef>
                <a:spcPts val="800"/>
              </a:spcBef>
              <a:spcAft>
                <a:spcPts val="0"/>
              </a:spcAft>
              <a:buClr>
                <a:schemeClr val="lt1"/>
              </a:buClr>
              <a:buSzPts val="1000"/>
              <a:buFont typeface="Lato"/>
              <a:buChar char="○"/>
              <a:defRPr sz="1000"/>
            </a:lvl2pPr>
            <a:lvl3pPr indent="-292100" lvl="2" marL="1371600" algn="l">
              <a:lnSpc>
                <a:spcPct val="115000"/>
              </a:lnSpc>
              <a:spcBef>
                <a:spcPts val="800"/>
              </a:spcBef>
              <a:spcAft>
                <a:spcPts val="0"/>
              </a:spcAft>
              <a:buClr>
                <a:schemeClr val="lt1"/>
              </a:buClr>
              <a:buSzPts val="1000"/>
              <a:buFont typeface="Lato"/>
              <a:buChar char="■"/>
              <a:defRPr sz="1000"/>
            </a:lvl3pPr>
            <a:lvl4pPr indent="-292100" lvl="3" marL="1828800" algn="l">
              <a:lnSpc>
                <a:spcPct val="115000"/>
              </a:lnSpc>
              <a:spcBef>
                <a:spcPts val="800"/>
              </a:spcBef>
              <a:spcAft>
                <a:spcPts val="0"/>
              </a:spcAft>
              <a:buClr>
                <a:schemeClr val="lt1"/>
              </a:buClr>
              <a:buSzPts val="1000"/>
              <a:buFont typeface="Lato"/>
              <a:buChar char="●"/>
              <a:defRPr sz="1000"/>
            </a:lvl4pPr>
            <a:lvl5pPr indent="-292100" lvl="4" marL="2286000" algn="l">
              <a:lnSpc>
                <a:spcPct val="115000"/>
              </a:lnSpc>
              <a:spcBef>
                <a:spcPts val="800"/>
              </a:spcBef>
              <a:spcAft>
                <a:spcPts val="0"/>
              </a:spcAft>
              <a:buClr>
                <a:schemeClr val="lt1"/>
              </a:buClr>
              <a:buSzPts val="1000"/>
              <a:buFont typeface="Lato"/>
              <a:buChar char="○"/>
              <a:defRPr sz="1000"/>
            </a:lvl5pPr>
            <a:lvl6pPr indent="-292100" lvl="5" marL="2743200" algn="l">
              <a:lnSpc>
                <a:spcPct val="115000"/>
              </a:lnSpc>
              <a:spcBef>
                <a:spcPts val="800"/>
              </a:spcBef>
              <a:spcAft>
                <a:spcPts val="0"/>
              </a:spcAft>
              <a:buClr>
                <a:schemeClr val="lt1"/>
              </a:buClr>
              <a:buSzPts val="1000"/>
              <a:buFont typeface="Lato"/>
              <a:buChar char="■"/>
              <a:defRPr sz="1000"/>
            </a:lvl6pPr>
            <a:lvl7pPr indent="-292100" lvl="6" marL="3200400" algn="l">
              <a:lnSpc>
                <a:spcPct val="115000"/>
              </a:lnSpc>
              <a:spcBef>
                <a:spcPts val="800"/>
              </a:spcBef>
              <a:spcAft>
                <a:spcPts val="0"/>
              </a:spcAft>
              <a:buClr>
                <a:schemeClr val="lt1"/>
              </a:buClr>
              <a:buSzPts val="1000"/>
              <a:buFont typeface="Lato"/>
              <a:buChar char="●"/>
              <a:defRPr sz="1000"/>
            </a:lvl7pPr>
            <a:lvl8pPr indent="-292100" lvl="7" marL="3657600" algn="l">
              <a:lnSpc>
                <a:spcPct val="115000"/>
              </a:lnSpc>
              <a:spcBef>
                <a:spcPts val="800"/>
              </a:spcBef>
              <a:spcAft>
                <a:spcPts val="0"/>
              </a:spcAft>
              <a:buClr>
                <a:schemeClr val="lt1"/>
              </a:buClr>
              <a:buSzPts val="1000"/>
              <a:buFont typeface="Lato"/>
              <a:buChar char="○"/>
              <a:defRPr sz="1000"/>
            </a:lvl8pPr>
            <a:lvl9pPr indent="-292100" lvl="8" marL="4114800" algn="l">
              <a:lnSpc>
                <a:spcPct val="115000"/>
              </a:lnSpc>
              <a:spcBef>
                <a:spcPts val="800"/>
              </a:spcBef>
              <a:spcAft>
                <a:spcPts val="800"/>
              </a:spcAft>
              <a:buClr>
                <a:schemeClr val="lt1"/>
              </a:buClr>
              <a:buSzPts val="1000"/>
              <a:buFont typeface="Lato"/>
              <a:buChar char="■"/>
              <a:defRPr sz="1000"/>
            </a:lvl9pPr>
          </a:lstStyle>
          <a:p/>
        </p:txBody>
      </p:sp>
      <p:sp>
        <p:nvSpPr>
          <p:cNvPr id="108" name="Google Shape;108;p11"/>
          <p:cNvSpPr txBox="1"/>
          <p:nvPr>
            <p:ph idx="8" type="subTitle"/>
          </p:nvPr>
        </p:nvSpPr>
        <p:spPr>
          <a:xfrm>
            <a:off x="6690975" y="1637950"/>
            <a:ext cx="1513500" cy="149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200"/>
              <a:buNone/>
              <a:defRPr sz="1000"/>
            </a:lvl1pPr>
            <a:lvl2pPr lvl="1" algn="l">
              <a:lnSpc>
                <a:spcPct val="115000"/>
              </a:lnSpc>
              <a:spcBef>
                <a:spcPts val="0"/>
              </a:spcBef>
              <a:spcAft>
                <a:spcPts val="0"/>
              </a:spcAft>
              <a:buSzPts val="1000"/>
              <a:buNone/>
              <a:defRPr sz="1000"/>
            </a:lvl2pPr>
            <a:lvl3pPr lvl="2" algn="l">
              <a:lnSpc>
                <a:spcPct val="115000"/>
              </a:lnSpc>
              <a:spcBef>
                <a:spcPts val="0"/>
              </a:spcBef>
              <a:spcAft>
                <a:spcPts val="0"/>
              </a:spcAft>
              <a:buSzPts val="1000"/>
              <a:buNone/>
              <a:defRPr sz="1000"/>
            </a:lvl3pPr>
            <a:lvl4pPr lvl="3" algn="l">
              <a:lnSpc>
                <a:spcPct val="115000"/>
              </a:lnSpc>
              <a:spcBef>
                <a:spcPts val="0"/>
              </a:spcBef>
              <a:spcAft>
                <a:spcPts val="0"/>
              </a:spcAft>
              <a:buSzPts val="1000"/>
              <a:buNone/>
              <a:defRPr sz="1000"/>
            </a:lvl4pPr>
            <a:lvl5pPr lvl="4" algn="l">
              <a:lnSpc>
                <a:spcPct val="115000"/>
              </a:lnSpc>
              <a:spcBef>
                <a:spcPts val="0"/>
              </a:spcBef>
              <a:spcAft>
                <a:spcPts val="0"/>
              </a:spcAft>
              <a:buSzPts val="1000"/>
              <a:buNone/>
              <a:defRPr sz="1000"/>
            </a:lvl5pPr>
            <a:lvl6pPr lvl="5" algn="l">
              <a:lnSpc>
                <a:spcPct val="115000"/>
              </a:lnSpc>
              <a:spcBef>
                <a:spcPts val="0"/>
              </a:spcBef>
              <a:spcAft>
                <a:spcPts val="0"/>
              </a:spcAft>
              <a:buSzPts val="1000"/>
              <a:buNone/>
              <a:defRPr sz="1000"/>
            </a:lvl6pPr>
            <a:lvl7pPr lvl="6" algn="l">
              <a:lnSpc>
                <a:spcPct val="115000"/>
              </a:lnSpc>
              <a:spcBef>
                <a:spcPts val="0"/>
              </a:spcBef>
              <a:spcAft>
                <a:spcPts val="0"/>
              </a:spcAft>
              <a:buSzPts val="1000"/>
              <a:buNone/>
              <a:defRPr sz="1000"/>
            </a:lvl7pPr>
            <a:lvl8pPr lvl="7" algn="l">
              <a:lnSpc>
                <a:spcPct val="115000"/>
              </a:lnSpc>
              <a:spcBef>
                <a:spcPts val="0"/>
              </a:spcBef>
              <a:spcAft>
                <a:spcPts val="0"/>
              </a:spcAft>
              <a:buSzPts val="1000"/>
              <a:buNone/>
              <a:defRPr sz="1000"/>
            </a:lvl8pPr>
            <a:lvl9pPr lvl="8" algn="l">
              <a:lnSpc>
                <a:spcPct val="115000"/>
              </a:lnSpc>
              <a:spcBef>
                <a:spcPts val="0"/>
              </a:spcBef>
              <a:spcAft>
                <a:spcPts val="0"/>
              </a:spcAft>
              <a:buSzPts val="1000"/>
              <a:buNone/>
              <a:defRPr sz="1000"/>
            </a:lvl9pPr>
          </a:lstStyle>
          <a:p/>
        </p:txBody>
      </p:sp>
      <p:sp>
        <p:nvSpPr>
          <p:cNvPr id="109" name="Google Shape;109;p11"/>
          <p:cNvSpPr txBox="1"/>
          <p:nvPr>
            <p:ph idx="9" type="subTitle"/>
          </p:nvPr>
        </p:nvSpPr>
        <p:spPr>
          <a:xfrm>
            <a:off x="276075" y="520738"/>
            <a:ext cx="336000" cy="2265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200"/>
              <a:buNone/>
              <a:defRPr>
                <a:latin typeface="Playfair Display"/>
                <a:ea typeface="Playfair Display"/>
                <a:cs typeface="Playfair Display"/>
                <a:sym typeface="Playfair Display"/>
              </a:defRPr>
            </a:lvl1pPr>
            <a:lvl2pPr lvl="1" algn="l">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2pPr>
            <a:lvl3pPr lvl="2" algn="l">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3pPr>
            <a:lvl4pPr lvl="3" algn="l">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4pPr>
            <a:lvl5pPr lvl="4" algn="l">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5pPr>
            <a:lvl6pPr lvl="5" algn="l">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6pPr>
            <a:lvl7pPr lvl="6" algn="l">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7pPr>
            <a:lvl8pPr lvl="7" algn="l">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8pPr>
            <a:lvl9pPr lvl="8" algn="l">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9pPr>
          </a:lstStyle>
          <a:p/>
        </p:txBody>
      </p:sp>
      <p:sp>
        <p:nvSpPr>
          <p:cNvPr id="110" name="Google Shape;110;p11"/>
          <p:cNvSpPr/>
          <p:nvPr>
            <p:ph idx="13" type="pic"/>
          </p:nvPr>
        </p:nvSpPr>
        <p:spPr>
          <a:xfrm>
            <a:off x="-74" y="3991500"/>
            <a:ext cx="2266200" cy="11520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isplay 2">
  <p:cSld name="CUSTOM_1_1">
    <p:spTree>
      <p:nvGrpSpPr>
        <p:cNvPr id="111" name="Shape 111"/>
        <p:cNvGrpSpPr/>
        <p:nvPr/>
      </p:nvGrpSpPr>
      <p:grpSpPr>
        <a:xfrm>
          <a:off x="0" y="0"/>
          <a:ext cx="0" cy="0"/>
          <a:chOff x="0" y="0"/>
          <a:chExt cx="0" cy="0"/>
        </a:xfrm>
      </p:grpSpPr>
      <p:sp>
        <p:nvSpPr>
          <p:cNvPr id="112" name="Google Shape;112;p12"/>
          <p:cNvSpPr txBox="1"/>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000000"/>
                </a:solidFill>
                <a:latin typeface="Lato"/>
                <a:ea typeface="Lato"/>
                <a:cs typeface="Lato"/>
                <a:sym typeface="Lato"/>
              </a:rPr>
              <a:t>‹#›</a:t>
            </a:fld>
            <a:endParaRPr b="0" i="0" sz="800" u="none" cap="none" strike="noStrike">
              <a:solidFill>
                <a:srgbClr val="000000"/>
              </a:solidFill>
              <a:latin typeface="Lato"/>
              <a:ea typeface="Lato"/>
              <a:cs typeface="Lato"/>
              <a:sym typeface="Lato"/>
            </a:endParaRPr>
          </a:p>
        </p:txBody>
      </p:sp>
      <p:sp>
        <p:nvSpPr>
          <p:cNvPr id="113" name="Google Shape;113;p12"/>
          <p:cNvSpPr txBox="1"/>
          <p:nvPr>
            <p:ph type="title"/>
          </p:nvPr>
        </p:nvSpPr>
        <p:spPr>
          <a:xfrm>
            <a:off x="837250" y="457200"/>
            <a:ext cx="6885600" cy="3879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sz="2800">
                <a:solidFill>
                  <a:schemeClr val="lt1"/>
                </a:solidFill>
                <a:latin typeface="Playfair Display"/>
                <a:ea typeface="Playfair Display"/>
                <a:cs typeface="Playfair Display"/>
                <a:sym typeface="Playfair Display"/>
              </a:defRPr>
            </a:lvl1pPr>
            <a:lvl2pPr lvl="1"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2pPr>
            <a:lvl3pPr lvl="2"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3pPr>
            <a:lvl4pPr lvl="3"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4pPr>
            <a:lvl5pPr lvl="4"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5pPr>
            <a:lvl6pPr lvl="5"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6pPr>
            <a:lvl7pPr lvl="6"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7pPr>
            <a:lvl8pPr lvl="7"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8pPr>
            <a:lvl9pPr lvl="8"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9pPr>
          </a:lstStyle>
          <a:p/>
        </p:txBody>
      </p:sp>
      <p:sp>
        <p:nvSpPr>
          <p:cNvPr id="114" name="Google Shape;114;p12"/>
          <p:cNvSpPr txBox="1"/>
          <p:nvPr>
            <p:ph idx="1" type="subTitle"/>
          </p:nvPr>
        </p:nvSpPr>
        <p:spPr>
          <a:xfrm>
            <a:off x="276075" y="1194000"/>
            <a:ext cx="4992600" cy="5340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200"/>
              <a:buNone/>
              <a:defRPr>
                <a:latin typeface="Playfair Display Medium"/>
                <a:ea typeface="Playfair Display Medium"/>
                <a:cs typeface="Playfair Display Medium"/>
                <a:sym typeface="Playfair Display Medium"/>
              </a:defRPr>
            </a:lvl1pPr>
            <a:lvl2pPr lvl="1" algn="l">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2pPr>
            <a:lvl3pPr lvl="2" algn="l">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3pPr>
            <a:lvl4pPr lvl="3" algn="l">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4pPr>
            <a:lvl5pPr lvl="4" algn="l">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5pPr>
            <a:lvl6pPr lvl="5" algn="l">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6pPr>
            <a:lvl7pPr lvl="6" algn="l">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7pPr>
            <a:lvl8pPr lvl="7" algn="l">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8pPr>
            <a:lvl9pPr lvl="8" algn="l">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115" name="Google Shape;115;p12"/>
          <p:cNvSpPr txBox="1"/>
          <p:nvPr>
            <p:ph idx="2" type="subTitle"/>
          </p:nvPr>
        </p:nvSpPr>
        <p:spPr>
          <a:xfrm>
            <a:off x="276075" y="520738"/>
            <a:ext cx="336000" cy="2265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200"/>
              <a:buNone/>
              <a:defRPr>
                <a:latin typeface="Playfair Display"/>
                <a:ea typeface="Playfair Display"/>
                <a:cs typeface="Playfair Display"/>
                <a:sym typeface="Playfair Display"/>
              </a:defRPr>
            </a:lvl1pPr>
            <a:lvl2pPr lvl="1" algn="l">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2pPr>
            <a:lvl3pPr lvl="2" algn="l">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3pPr>
            <a:lvl4pPr lvl="3" algn="l">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4pPr>
            <a:lvl5pPr lvl="4" algn="l">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5pPr>
            <a:lvl6pPr lvl="5" algn="l">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6pPr>
            <a:lvl7pPr lvl="6" algn="l">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7pPr>
            <a:lvl8pPr lvl="7" algn="l">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8pPr>
            <a:lvl9pPr lvl="8" algn="l">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9pPr>
          </a:lstStyle>
          <a:p/>
        </p:txBody>
      </p:sp>
      <p:sp>
        <p:nvSpPr>
          <p:cNvPr id="116" name="Google Shape;116;p12"/>
          <p:cNvSpPr txBox="1"/>
          <p:nvPr>
            <p:ph idx="3" type="subTitle"/>
          </p:nvPr>
        </p:nvSpPr>
        <p:spPr>
          <a:xfrm>
            <a:off x="276075" y="4815950"/>
            <a:ext cx="2010000" cy="183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400"/>
              <a:buFont typeface="Lato"/>
              <a:buNone/>
              <a:defRPr sz="800"/>
            </a:lvl1pPr>
            <a:lvl2pPr lvl="1" algn="l">
              <a:lnSpc>
                <a:spcPct val="115000"/>
              </a:lnSpc>
              <a:spcBef>
                <a:spcPts val="0"/>
              </a:spcBef>
              <a:spcAft>
                <a:spcPts val="0"/>
              </a:spcAft>
              <a:buClr>
                <a:schemeClr val="lt1"/>
              </a:buClr>
              <a:buSzPts val="1400"/>
              <a:buFont typeface="Lato"/>
              <a:buNone/>
              <a:defRPr/>
            </a:lvl2pPr>
            <a:lvl3pPr lvl="2" algn="l">
              <a:lnSpc>
                <a:spcPct val="115000"/>
              </a:lnSpc>
              <a:spcBef>
                <a:spcPts val="0"/>
              </a:spcBef>
              <a:spcAft>
                <a:spcPts val="0"/>
              </a:spcAft>
              <a:buClr>
                <a:schemeClr val="lt1"/>
              </a:buClr>
              <a:buSzPts val="1400"/>
              <a:buFont typeface="Lato"/>
              <a:buNone/>
              <a:defRPr/>
            </a:lvl3pPr>
            <a:lvl4pPr lvl="3" algn="l">
              <a:lnSpc>
                <a:spcPct val="115000"/>
              </a:lnSpc>
              <a:spcBef>
                <a:spcPts val="0"/>
              </a:spcBef>
              <a:spcAft>
                <a:spcPts val="0"/>
              </a:spcAft>
              <a:buClr>
                <a:schemeClr val="lt1"/>
              </a:buClr>
              <a:buSzPts val="1400"/>
              <a:buFont typeface="Lato"/>
              <a:buNone/>
              <a:defRPr/>
            </a:lvl4pPr>
            <a:lvl5pPr lvl="4" algn="l">
              <a:lnSpc>
                <a:spcPct val="115000"/>
              </a:lnSpc>
              <a:spcBef>
                <a:spcPts val="0"/>
              </a:spcBef>
              <a:spcAft>
                <a:spcPts val="0"/>
              </a:spcAft>
              <a:buClr>
                <a:schemeClr val="lt1"/>
              </a:buClr>
              <a:buSzPts val="1400"/>
              <a:buFont typeface="Lato"/>
              <a:buNone/>
              <a:defRPr/>
            </a:lvl5pPr>
            <a:lvl6pPr lvl="5" algn="l">
              <a:lnSpc>
                <a:spcPct val="115000"/>
              </a:lnSpc>
              <a:spcBef>
                <a:spcPts val="0"/>
              </a:spcBef>
              <a:spcAft>
                <a:spcPts val="0"/>
              </a:spcAft>
              <a:buClr>
                <a:schemeClr val="lt1"/>
              </a:buClr>
              <a:buSzPts val="1400"/>
              <a:buFont typeface="Lato"/>
              <a:buNone/>
              <a:defRPr/>
            </a:lvl6pPr>
            <a:lvl7pPr lvl="6" algn="l">
              <a:lnSpc>
                <a:spcPct val="115000"/>
              </a:lnSpc>
              <a:spcBef>
                <a:spcPts val="0"/>
              </a:spcBef>
              <a:spcAft>
                <a:spcPts val="0"/>
              </a:spcAft>
              <a:buClr>
                <a:schemeClr val="lt1"/>
              </a:buClr>
              <a:buSzPts val="1400"/>
              <a:buFont typeface="Lato"/>
              <a:buNone/>
              <a:defRPr/>
            </a:lvl7pPr>
            <a:lvl8pPr lvl="7" algn="l">
              <a:lnSpc>
                <a:spcPct val="115000"/>
              </a:lnSpc>
              <a:spcBef>
                <a:spcPts val="0"/>
              </a:spcBef>
              <a:spcAft>
                <a:spcPts val="0"/>
              </a:spcAft>
              <a:buClr>
                <a:schemeClr val="lt1"/>
              </a:buClr>
              <a:buSzPts val="1400"/>
              <a:buFont typeface="Lato"/>
              <a:buNone/>
              <a:defRPr/>
            </a:lvl8pPr>
            <a:lvl9pPr lvl="8" algn="l">
              <a:lnSpc>
                <a:spcPct val="115000"/>
              </a:lnSpc>
              <a:spcBef>
                <a:spcPts val="0"/>
              </a:spcBef>
              <a:spcAft>
                <a:spcPts val="0"/>
              </a:spcAft>
              <a:buClr>
                <a:schemeClr val="lt1"/>
              </a:buClr>
              <a:buSzPts val="1400"/>
              <a:buFont typeface="Lato"/>
              <a:buNone/>
              <a:defRPr/>
            </a:lvl9pPr>
          </a:lstStyle>
          <a:p/>
        </p:txBody>
      </p:sp>
      <p:sp>
        <p:nvSpPr>
          <p:cNvPr id="117" name="Google Shape;117;p12"/>
          <p:cNvSpPr txBox="1"/>
          <p:nvPr>
            <p:ph idx="4" type="body"/>
          </p:nvPr>
        </p:nvSpPr>
        <p:spPr>
          <a:xfrm>
            <a:off x="276075" y="4018238"/>
            <a:ext cx="2463300" cy="6885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Clr>
                <a:schemeClr val="lt1"/>
              </a:buClr>
              <a:buSzPts val="1000"/>
              <a:buFont typeface="Lato"/>
              <a:buChar char="●"/>
              <a:defRPr sz="1000"/>
            </a:lvl1pPr>
            <a:lvl2pPr indent="-292100" lvl="1" marL="914400" algn="l">
              <a:lnSpc>
                <a:spcPct val="115000"/>
              </a:lnSpc>
              <a:spcBef>
                <a:spcPts val="800"/>
              </a:spcBef>
              <a:spcAft>
                <a:spcPts val="0"/>
              </a:spcAft>
              <a:buClr>
                <a:schemeClr val="lt1"/>
              </a:buClr>
              <a:buSzPts val="1000"/>
              <a:buFont typeface="Lato"/>
              <a:buChar char="○"/>
              <a:defRPr sz="1000"/>
            </a:lvl2pPr>
            <a:lvl3pPr indent="-292100" lvl="2" marL="1371600" algn="l">
              <a:lnSpc>
                <a:spcPct val="115000"/>
              </a:lnSpc>
              <a:spcBef>
                <a:spcPts val="800"/>
              </a:spcBef>
              <a:spcAft>
                <a:spcPts val="0"/>
              </a:spcAft>
              <a:buClr>
                <a:schemeClr val="lt1"/>
              </a:buClr>
              <a:buSzPts val="1000"/>
              <a:buFont typeface="Lato"/>
              <a:buChar char="■"/>
              <a:defRPr sz="1000"/>
            </a:lvl3pPr>
            <a:lvl4pPr indent="-292100" lvl="3" marL="1828800" algn="l">
              <a:lnSpc>
                <a:spcPct val="115000"/>
              </a:lnSpc>
              <a:spcBef>
                <a:spcPts val="800"/>
              </a:spcBef>
              <a:spcAft>
                <a:spcPts val="0"/>
              </a:spcAft>
              <a:buClr>
                <a:schemeClr val="lt1"/>
              </a:buClr>
              <a:buSzPts val="1000"/>
              <a:buFont typeface="Lato"/>
              <a:buChar char="●"/>
              <a:defRPr sz="1000"/>
            </a:lvl4pPr>
            <a:lvl5pPr indent="-292100" lvl="4" marL="2286000" algn="l">
              <a:lnSpc>
                <a:spcPct val="115000"/>
              </a:lnSpc>
              <a:spcBef>
                <a:spcPts val="800"/>
              </a:spcBef>
              <a:spcAft>
                <a:spcPts val="0"/>
              </a:spcAft>
              <a:buClr>
                <a:schemeClr val="lt1"/>
              </a:buClr>
              <a:buSzPts val="1000"/>
              <a:buFont typeface="Lato"/>
              <a:buChar char="○"/>
              <a:defRPr sz="1000"/>
            </a:lvl5pPr>
            <a:lvl6pPr indent="-292100" lvl="5" marL="2743200" algn="l">
              <a:lnSpc>
                <a:spcPct val="115000"/>
              </a:lnSpc>
              <a:spcBef>
                <a:spcPts val="800"/>
              </a:spcBef>
              <a:spcAft>
                <a:spcPts val="0"/>
              </a:spcAft>
              <a:buClr>
                <a:schemeClr val="lt1"/>
              </a:buClr>
              <a:buSzPts val="1000"/>
              <a:buFont typeface="Lato"/>
              <a:buChar char="■"/>
              <a:defRPr sz="1000"/>
            </a:lvl6pPr>
            <a:lvl7pPr indent="-292100" lvl="6" marL="3200400" algn="l">
              <a:lnSpc>
                <a:spcPct val="115000"/>
              </a:lnSpc>
              <a:spcBef>
                <a:spcPts val="800"/>
              </a:spcBef>
              <a:spcAft>
                <a:spcPts val="0"/>
              </a:spcAft>
              <a:buClr>
                <a:schemeClr val="lt1"/>
              </a:buClr>
              <a:buSzPts val="1000"/>
              <a:buFont typeface="Lato"/>
              <a:buChar char="●"/>
              <a:defRPr sz="1000"/>
            </a:lvl7pPr>
            <a:lvl8pPr indent="-292100" lvl="7" marL="3657600" algn="l">
              <a:lnSpc>
                <a:spcPct val="115000"/>
              </a:lnSpc>
              <a:spcBef>
                <a:spcPts val="800"/>
              </a:spcBef>
              <a:spcAft>
                <a:spcPts val="0"/>
              </a:spcAft>
              <a:buClr>
                <a:schemeClr val="lt1"/>
              </a:buClr>
              <a:buSzPts val="1000"/>
              <a:buFont typeface="Lato"/>
              <a:buChar char="○"/>
              <a:defRPr sz="1000"/>
            </a:lvl8pPr>
            <a:lvl9pPr indent="-292100" lvl="8" marL="4114800" algn="l">
              <a:lnSpc>
                <a:spcPct val="115000"/>
              </a:lnSpc>
              <a:spcBef>
                <a:spcPts val="800"/>
              </a:spcBef>
              <a:spcAft>
                <a:spcPts val="800"/>
              </a:spcAft>
              <a:buClr>
                <a:schemeClr val="lt1"/>
              </a:buClr>
              <a:buSzPts val="1000"/>
              <a:buFont typeface="Lato"/>
              <a:buChar char="■"/>
              <a:defRPr sz="1000"/>
            </a:lvl9pPr>
          </a:lstStyle>
          <a:p/>
        </p:txBody>
      </p:sp>
      <p:sp>
        <p:nvSpPr>
          <p:cNvPr id="118" name="Google Shape;118;p12"/>
          <p:cNvSpPr txBox="1"/>
          <p:nvPr>
            <p:ph idx="5" type="subTitle"/>
          </p:nvPr>
        </p:nvSpPr>
        <p:spPr>
          <a:xfrm>
            <a:off x="276075" y="3759625"/>
            <a:ext cx="2463300" cy="149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200"/>
              <a:buNone/>
              <a:defRPr sz="1000"/>
            </a:lvl1pPr>
            <a:lvl2pPr lvl="1" algn="l">
              <a:lnSpc>
                <a:spcPct val="115000"/>
              </a:lnSpc>
              <a:spcBef>
                <a:spcPts val="0"/>
              </a:spcBef>
              <a:spcAft>
                <a:spcPts val="0"/>
              </a:spcAft>
              <a:buSzPts val="1000"/>
              <a:buNone/>
              <a:defRPr sz="1000"/>
            </a:lvl2pPr>
            <a:lvl3pPr lvl="2" algn="l">
              <a:lnSpc>
                <a:spcPct val="115000"/>
              </a:lnSpc>
              <a:spcBef>
                <a:spcPts val="0"/>
              </a:spcBef>
              <a:spcAft>
                <a:spcPts val="0"/>
              </a:spcAft>
              <a:buSzPts val="1000"/>
              <a:buNone/>
              <a:defRPr sz="1000"/>
            </a:lvl3pPr>
            <a:lvl4pPr lvl="3" algn="l">
              <a:lnSpc>
                <a:spcPct val="115000"/>
              </a:lnSpc>
              <a:spcBef>
                <a:spcPts val="0"/>
              </a:spcBef>
              <a:spcAft>
                <a:spcPts val="0"/>
              </a:spcAft>
              <a:buSzPts val="1000"/>
              <a:buNone/>
              <a:defRPr sz="1000"/>
            </a:lvl4pPr>
            <a:lvl5pPr lvl="4" algn="l">
              <a:lnSpc>
                <a:spcPct val="115000"/>
              </a:lnSpc>
              <a:spcBef>
                <a:spcPts val="0"/>
              </a:spcBef>
              <a:spcAft>
                <a:spcPts val="0"/>
              </a:spcAft>
              <a:buSzPts val="1000"/>
              <a:buNone/>
              <a:defRPr sz="1000"/>
            </a:lvl5pPr>
            <a:lvl6pPr lvl="5" algn="l">
              <a:lnSpc>
                <a:spcPct val="115000"/>
              </a:lnSpc>
              <a:spcBef>
                <a:spcPts val="0"/>
              </a:spcBef>
              <a:spcAft>
                <a:spcPts val="0"/>
              </a:spcAft>
              <a:buSzPts val="1000"/>
              <a:buNone/>
              <a:defRPr sz="1000"/>
            </a:lvl6pPr>
            <a:lvl7pPr lvl="6" algn="l">
              <a:lnSpc>
                <a:spcPct val="115000"/>
              </a:lnSpc>
              <a:spcBef>
                <a:spcPts val="0"/>
              </a:spcBef>
              <a:spcAft>
                <a:spcPts val="0"/>
              </a:spcAft>
              <a:buSzPts val="1000"/>
              <a:buNone/>
              <a:defRPr sz="1000"/>
            </a:lvl7pPr>
            <a:lvl8pPr lvl="7" algn="l">
              <a:lnSpc>
                <a:spcPct val="115000"/>
              </a:lnSpc>
              <a:spcBef>
                <a:spcPts val="0"/>
              </a:spcBef>
              <a:spcAft>
                <a:spcPts val="0"/>
              </a:spcAft>
              <a:buSzPts val="1000"/>
              <a:buNone/>
              <a:defRPr sz="1000"/>
            </a:lvl8pPr>
            <a:lvl9pPr lvl="8" algn="l">
              <a:lnSpc>
                <a:spcPct val="115000"/>
              </a:lnSpc>
              <a:spcBef>
                <a:spcPts val="0"/>
              </a:spcBef>
              <a:spcAft>
                <a:spcPts val="0"/>
              </a:spcAft>
              <a:buSzPts val="1000"/>
              <a:buNone/>
              <a:defRPr sz="1000"/>
            </a:lvl9pPr>
          </a:lstStyle>
          <a:p/>
        </p:txBody>
      </p:sp>
      <p:sp>
        <p:nvSpPr>
          <p:cNvPr id="119" name="Google Shape;119;p12"/>
          <p:cNvSpPr txBox="1"/>
          <p:nvPr>
            <p:ph idx="6" type="body"/>
          </p:nvPr>
        </p:nvSpPr>
        <p:spPr>
          <a:xfrm>
            <a:off x="3074775" y="4018238"/>
            <a:ext cx="2463300" cy="6885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Clr>
                <a:schemeClr val="lt1"/>
              </a:buClr>
              <a:buSzPts val="1000"/>
              <a:buFont typeface="Lato"/>
              <a:buChar char="●"/>
              <a:defRPr sz="1000"/>
            </a:lvl1pPr>
            <a:lvl2pPr indent="-292100" lvl="1" marL="914400" algn="l">
              <a:lnSpc>
                <a:spcPct val="115000"/>
              </a:lnSpc>
              <a:spcBef>
                <a:spcPts val="800"/>
              </a:spcBef>
              <a:spcAft>
                <a:spcPts val="0"/>
              </a:spcAft>
              <a:buClr>
                <a:schemeClr val="lt1"/>
              </a:buClr>
              <a:buSzPts val="1000"/>
              <a:buFont typeface="Lato"/>
              <a:buChar char="○"/>
              <a:defRPr sz="1000"/>
            </a:lvl2pPr>
            <a:lvl3pPr indent="-292100" lvl="2" marL="1371600" algn="l">
              <a:lnSpc>
                <a:spcPct val="115000"/>
              </a:lnSpc>
              <a:spcBef>
                <a:spcPts val="800"/>
              </a:spcBef>
              <a:spcAft>
                <a:spcPts val="0"/>
              </a:spcAft>
              <a:buClr>
                <a:schemeClr val="lt1"/>
              </a:buClr>
              <a:buSzPts val="1000"/>
              <a:buFont typeface="Lato"/>
              <a:buChar char="■"/>
              <a:defRPr sz="1000"/>
            </a:lvl3pPr>
            <a:lvl4pPr indent="-292100" lvl="3" marL="1828800" algn="l">
              <a:lnSpc>
                <a:spcPct val="115000"/>
              </a:lnSpc>
              <a:spcBef>
                <a:spcPts val="800"/>
              </a:spcBef>
              <a:spcAft>
                <a:spcPts val="0"/>
              </a:spcAft>
              <a:buClr>
                <a:schemeClr val="lt1"/>
              </a:buClr>
              <a:buSzPts val="1000"/>
              <a:buFont typeface="Lato"/>
              <a:buChar char="●"/>
              <a:defRPr sz="1000"/>
            </a:lvl4pPr>
            <a:lvl5pPr indent="-292100" lvl="4" marL="2286000" algn="l">
              <a:lnSpc>
                <a:spcPct val="115000"/>
              </a:lnSpc>
              <a:spcBef>
                <a:spcPts val="800"/>
              </a:spcBef>
              <a:spcAft>
                <a:spcPts val="0"/>
              </a:spcAft>
              <a:buClr>
                <a:schemeClr val="lt1"/>
              </a:buClr>
              <a:buSzPts val="1000"/>
              <a:buFont typeface="Lato"/>
              <a:buChar char="○"/>
              <a:defRPr sz="1000"/>
            </a:lvl5pPr>
            <a:lvl6pPr indent="-292100" lvl="5" marL="2743200" algn="l">
              <a:lnSpc>
                <a:spcPct val="115000"/>
              </a:lnSpc>
              <a:spcBef>
                <a:spcPts val="800"/>
              </a:spcBef>
              <a:spcAft>
                <a:spcPts val="0"/>
              </a:spcAft>
              <a:buClr>
                <a:schemeClr val="lt1"/>
              </a:buClr>
              <a:buSzPts val="1000"/>
              <a:buFont typeface="Lato"/>
              <a:buChar char="■"/>
              <a:defRPr sz="1000"/>
            </a:lvl6pPr>
            <a:lvl7pPr indent="-292100" lvl="6" marL="3200400" algn="l">
              <a:lnSpc>
                <a:spcPct val="115000"/>
              </a:lnSpc>
              <a:spcBef>
                <a:spcPts val="800"/>
              </a:spcBef>
              <a:spcAft>
                <a:spcPts val="0"/>
              </a:spcAft>
              <a:buClr>
                <a:schemeClr val="lt1"/>
              </a:buClr>
              <a:buSzPts val="1000"/>
              <a:buFont typeface="Lato"/>
              <a:buChar char="●"/>
              <a:defRPr sz="1000"/>
            </a:lvl7pPr>
            <a:lvl8pPr indent="-292100" lvl="7" marL="3657600" algn="l">
              <a:lnSpc>
                <a:spcPct val="115000"/>
              </a:lnSpc>
              <a:spcBef>
                <a:spcPts val="800"/>
              </a:spcBef>
              <a:spcAft>
                <a:spcPts val="0"/>
              </a:spcAft>
              <a:buClr>
                <a:schemeClr val="lt1"/>
              </a:buClr>
              <a:buSzPts val="1000"/>
              <a:buFont typeface="Lato"/>
              <a:buChar char="○"/>
              <a:defRPr sz="1000"/>
            </a:lvl8pPr>
            <a:lvl9pPr indent="-292100" lvl="8" marL="4114800" algn="l">
              <a:lnSpc>
                <a:spcPct val="115000"/>
              </a:lnSpc>
              <a:spcBef>
                <a:spcPts val="800"/>
              </a:spcBef>
              <a:spcAft>
                <a:spcPts val="800"/>
              </a:spcAft>
              <a:buClr>
                <a:schemeClr val="lt1"/>
              </a:buClr>
              <a:buSzPts val="1000"/>
              <a:buFont typeface="Lato"/>
              <a:buChar char="■"/>
              <a:defRPr sz="1000"/>
            </a:lvl9pPr>
          </a:lstStyle>
          <a:p/>
        </p:txBody>
      </p:sp>
      <p:sp>
        <p:nvSpPr>
          <p:cNvPr id="120" name="Google Shape;120;p12"/>
          <p:cNvSpPr txBox="1"/>
          <p:nvPr>
            <p:ph idx="7" type="subTitle"/>
          </p:nvPr>
        </p:nvSpPr>
        <p:spPr>
          <a:xfrm>
            <a:off x="3074775" y="3759625"/>
            <a:ext cx="2463300" cy="149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200"/>
              <a:buNone/>
              <a:defRPr sz="1000"/>
            </a:lvl1pPr>
            <a:lvl2pPr lvl="1" algn="l">
              <a:lnSpc>
                <a:spcPct val="115000"/>
              </a:lnSpc>
              <a:spcBef>
                <a:spcPts val="0"/>
              </a:spcBef>
              <a:spcAft>
                <a:spcPts val="0"/>
              </a:spcAft>
              <a:buSzPts val="1000"/>
              <a:buNone/>
              <a:defRPr sz="1000"/>
            </a:lvl2pPr>
            <a:lvl3pPr lvl="2" algn="l">
              <a:lnSpc>
                <a:spcPct val="115000"/>
              </a:lnSpc>
              <a:spcBef>
                <a:spcPts val="0"/>
              </a:spcBef>
              <a:spcAft>
                <a:spcPts val="0"/>
              </a:spcAft>
              <a:buSzPts val="1000"/>
              <a:buNone/>
              <a:defRPr sz="1000"/>
            </a:lvl3pPr>
            <a:lvl4pPr lvl="3" algn="l">
              <a:lnSpc>
                <a:spcPct val="115000"/>
              </a:lnSpc>
              <a:spcBef>
                <a:spcPts val="0"/>
              </a:spcBef>
              <a:spcAft>
                <a:spcPts val="0"/>
              </a:spcAft>
              <a:buSzPts val="1000"/>
              <a:buNone/>
              <a:defRPr sz="1000"/>
            </a:lvl4pPr>
            <a:lvl5pPr lvl="4" algn="l">
              <a:lnSpc>
                <a:spcPct val="115000"/>
              </a:lnSpc>
              <a:spcBef>
                <a:spcPts val="0"/>
              </a:spcBef>
              <a:spcAft>
                <a:spcPts val="0"/>
              </a:spcAft>
              <a:buSzPts val="1000"/>
              <a:buNone/>
              <a:defRPr sz="1000"/>
            </a:lvl5pPr>
            <a:lvl6pPr lvl="5" algn="l">
              <a:lnSpc>
                <a:spcPct val="115000"/>
              </a:lnSpc>
              <a:spcBef>
                <a:spcPts val="0"/>
              </a:spcBef>
              <a:spcAft>
                <a:spcPts val="0"/>
              </a:spcAft>
              <a:buSzPts val="1000"/>
              <a:buNone/>
              <a:defRPr sz="1000"/>
            </a:lvl6pPr>
            <a:lvl7pPr lvl="6" algn="l">
              <a:lnSpc>
                <a:spcPct val="115000"/>
              </a:lnSpc>
              <a:spcBef>
                <a:spcPts val="0"/>
              </a:spcBef>
              <a:spcAft>
                <a:spcPts val="0"/>
              </a:spcAft>
              <a:buSzPts val="1000"/>
              <a:buNone/>
              <a:defRPr sz="1000"/>
            </a:lvl7pPr>
            <a:lvl8pPr lvl="7" algn="l">
              <a:lnSpc>
                <a:spcPct val="115000"/>
              </a:lnSpc>
              <a:spcBef>
                <a:spcPts val="0"/>
              </a:spcBef>
              <a:spcAft>
                <a:spcPts val="0"/>
              </a:spcAft>
              <a:buSzPts val="1000"/>
              <a:buNone/>
              <a:defRPr sz="1000"/>
            </a:lvl8pPr>
            <a:lvl9pPr lvl="8" algn="l">
              <a:lnSpc>
                <a:spcPct val="115000"/>
              </a:lnSpc>
              <a:spcBef>
                <a:spcPts val="0"/>
              </a:spcBef>
              <a:spcAft>
                <a:spcPts val="0"/>
              </a:spcAft>
              <a:buSzPts val="1000"/>
              <a:buNone/>
              <a:defRPr sz="1000"/>
            </a:lvl9pPr>
          </a:lstStyle>
          <a:p/>
        </p:txBody>
      </p:sp>
      <p:sp>
        <p:nvSpPr>
          <p:cNvPr id="121" name="Google Shape;121;p12"/>
          <p:cNvSpPr txBox="1"/>
          <p:nvPr>
            <p:ph idx="8" type="body"/>
          </p:nvPr>
        </p:nvSpPr>
        <p:spPr>
          <a:xfrm>
            <a:off x="5873475" y="4018238"/>
            <a:ext cx="2463300" cy="6885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Clr>
                <a:schemeClr val="lt1"/>
              </a:buClr>
              <a:buSzPts val="1000"/>
              <a:buFont typeface="Lato"/>
              <a:buChar char="●"/>
              <a:defRPr sz="1000"/>
            </a:lvl1pPr>
            <a:lvl2pPr indent="-292100" lvl="1" marL="914400" algn="l">
              <a:lnSpc>
                <a:spcPct val="115000"/>
              </a:lnSpc>
              <a:spcBef>
                <a:spcPts val="800"/>
              </a:spcBef>
              <a:spcAft>
                <a:spcPts val="0"/>
              </a:spcAft>
              <a:buClr>
                <a:schemeClr val="lt1"/>
              </a:buClr>
              <a:buSzPts val="1000"/>
              <a:buFont typeface="Lato"/>
              <a:buChar char="○"/>
              <a:defRPr sz="1000"/>
            </a:lvl2pPr>
            <a:lvl3pPr indent="-292100" lvl="2" marL="1371600" algn="l">
              <a:lnSpc>
                <a:spcPct val="115000"/>
              </a:lnSpc>
              <a:spcBef>
                <a:spcPts val="800"/>
              </a:spcBef>
              <a:spcAft>
                <a:spcPts val="0"/>
              </a:spcAft>
              <a:buClr>
                <a:schemeClr val="lt1"/>
              </a:buClr>
              <a:buSzPts val="1000"/>
              <a:buFont typeface="Lato"/>
              <a:buChar char="■"/>
              <a:defRPr sz="1000"/>
            </a:lvl3pPr>
            <a:lvl4pPr indent="-292100" lvl="3" marL="1828800" algn="l">
              <a:lnSpc>
                <a:spcPct val="115000"/>
              </a:lnSpc>
              <a:spcBef>
                <a:spcPts val="800"/>
              </a:spcBef>
              <a:spcAft>
                <a:spcPts val="0"/>
              </a:spcAft>
              <a:buClr>
                <a:schemeClr val="lt1"/>
              </a:buClr>
              <a:buSzPts val="1000"/>
              <a:buFont typeface="Lato"/>
              <a:buChar char="●"/>
              <a:defRPr sz="1000"/>
            </a:lvl4pPr>
            <a:lvl5pPr indent="-292100" lvl="4" marL="2286000" algn="l">
              <a:lnSpc>
                <a:spcPct val="115000"/>
              </a:lnSpc>
              <a:spcBef>
                <a:spcPts val="800"/>
              </a:spcBef>
              <a:spcAft>
                <a:spcPts val="0"/>
              </a:spcAft>
              <a:buClr>
                <a:schemeClr val="lt1"/>
              </a:buClr>
              <a:buSzPts val="1000"/>
              <a:buFont typeface="Lato"/>
              <a:buChar char="○"/>
              <a:defRPr sz="1000"/>
            </a:lvl5pPr>
            <a:lvl6pPr indent="-292100" lvl="5" marL="2743200" algn="l">
              <a:lnSpc>
                <a:spcPct val="115000"/>
              </a:lnSpc>
              <a:spcBef>
                <a:spcPts val="800"/>
              </a:spcBef>
              <a:spcAft>
                <a:spcPts val="0"/>
              </a:spcAft>
              <a:buClr>
                <a:schemeClr val="lt1"/>
              </a:buClr>
              <a:buSzPts val="1000"/>
              <a:buFont typeface="Lato"/>
              <a:buChar char="■"/>
              <a:defRPr sz="1000"/>
            </a:lvl6pPr>
            <a:lvl7pPr indent="-292100" lvl="6" marL="3200400" algn="l">
              <a:lnSpc>
                <a:spcPct val="115000"/>
              </a:lnSpc>
              <a:spcBef>
                <a:spcPts val="800"/>
              </a:spcBef>
              <a:spcAft>
                <a:spcPts val="0"/>
              </a:spcAft>
              <a:buClr>
                <a:schemeClr val="lt1"/>
              </a:buClr>
              <a:buSzPts val="1000"/>
              <a:buFont typeface="Lato"/>
              <a:buChar char="●"/>
              <a:defRPr sz="1000"/>
            </a:lvl7pPr>
            <a:lvl8pPr indent="-292100" lvl="7" marL="3657600" algn="l">
              <a:lnSpc>
                <a:spcPct val="115000"/>
              </a:lnSpc>
              <a:spcBef>
                <a:spcPts val="800"/>
              </a:spcBef>
              <a:spcAft>
                <a:spcPts val="0"/>
              </a:spcAft>
              <a:buClr>
                <a:schemeClr val="lt1"/>
              </a:buClr>
              <a:buSzPts val="1000"/>
              <a:buFont typeface="Lato"/>
              <a:buChar char="○"/>
              <a:defRPr sz="1000"/>
            </a:lvl8pPr>
            <a:lvl9pPr indent="-292100" lvl="8" marL="4114800" algn="l">
              <a:lnSpc>
                <a:spcPct val="115000"/>
              </a:lnSpc>
              <a:spcBef>
                <a:spcPts val="800"/>
              </a:spcBef>
              <a:spcAft>
                <a:spcPts val="800"/>
              </a:spcAft>
              <a:buClr>
                <a:schemeClr val="lt1"/>
              </a:buClr>
              <a:buSzPts val="1000"/>
              <a:buFont typeface="Lato"/>
              <a:buChar char="■"/>
              <a:defRPr sz="1000"/>
            </a:lvl9pPr>
          </a:lstStyle>
          <a:p/>
        </p:txBody>
      </p:sp>
      <p:sp>
        <p:nvSpPr>
          <p:cNvPr id="122" name="Google Shape;122;p12"/>
          <p:cNvSpPr txBox="1"/>
          <p:nvPr>
            <p:ph idx="9" type="subTitle"/>
          </p:nvPr>
        </p:nvSpPr>
        <p:spPr>
          <a:xfrm>
            <a:off x="5873475" y="3759625"/>
            <a:ext cx="2463300" cy="149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200"/>
              <a:buNone/>
              <a:defRPr sz="1000"/>
            </a:lvl1pPr>
            <a:lvl2pPr lvl="1" algn="l">
              <a:lnSpc>
                <a:spcPct val="115000"/>
              </a:lnSpc>
              <a:spcBef>
                <a:spcPts val="0"/>
              </a:spcBef>
              <a:spcAft>
                <a:spcPts val="0"/>
              </a:spcAft>
              <a:buSzPts val="1000"/>
              <a:buNone/>
              <a:defRPr sz="1000"/>
            </a:lvl2pPr>
            <a:lvl3pPr lvl="2" algn="l">
              <a:lnSpc>
                <a:spcPct val="115000"/>
              </a:lnSpc>
              <a:spcBef>
                <a:spcPts val="0"/>
              </a:spcBef>
              <a:spcAft>
                <a:spcPts val="0"/>
              </a:spcAft>
              <a:buSzPts val="1000"/>
              <a:buNone/>
              <a:defRPr sz="1000"/>
            </a:lvl3pPr>
            <a:lvl4pPr lvl="3" algn="l">
              <a:lnSpc>
                <a:spcPct val="115000"/>
              </a:lnSpc>
              <a:spcBef>
                <a:spcPts val="0"/>
              </a:spcBef>
              <a:spcAft>
                <a:spcPts val="0"/>
              </a:spcAft>
              <a:buSzPts val="1000"/>
              <a:buNone/>
              <a:defRPr sz="1000"/>
            </a:lvl4pPr>
            <a:lvl5pPr lvl="4" algn="l">
              <a:lnSpc>
                <a:spcPct val="115000"/>
              </a:lnSpc>
              <a:spcBef>
                <a:spcPts val="0"/>
              </a:spcBef>
              <a:spcAft>
                <a:spcPts val="0"/>
              </a:spcAft>
              <a:buSzPts val="1000"/>
              <a:buNone/>
              <a:defRPr sz="1000"/>
            </a:lvl5pPr>
            <a:lvl6pPr lvl="5" algn="l">
              <a:lnSpc>
                <a:spcPct val="115000"/>
              </a:lnSpc>
              <a:spcBef>
                <a:spcPts val="0"/>
              </a:spcBef>
              <a:spcAft>
                <a:spcPts val="0"/>
              </a:spcAft>
              <a:buSzPts val="1000"/>
              <a:buNone/>
              <a:defRPr sz="1000"/>
            </a:lvl6pPr>
            <a:lvl7pPr lvl="6" algn="l">
              <a:lnSpc>
                <a:spcPct val="115000"/>
              </a:lnSpc>
              <a:spcBef>
                <a:spcPts val="0"/>
              </a:spcBef>
              <a:spcAft>
                <a:spcPts val="0"/>
              </a:spcAft>
              <a:buSzPts val="1000"/>
              <a:buNone/>
              <a:defRPr sz="1000"/>
            </a:lvl7pPr>
            <a:lvl8pPr lvl="7" algn="l">
              <a:lnSpc>
                <a:spcPct val="115000"/>
              </a:lnSpc>
              <a:spcBef>
                <a:spcPts val="0"/>
              </a:spcBef>
              <a:spcAft>
                <a:spcPts val="0"/>
              </a:spcAft>
              <a:buSzPts val="1000"/>
              <a:buNone/>
              <a:defRPr sz="1000"/>
            </a:lvl8pPr>
            <a:lvl9pPr lvl="8" algn="l">
              <a:lnSpc>
                <a:spcPct val="115000"/>
              </a:lnSpc>
              <a:spcBef>
                <a:spcPts val="0"/>
              </a:spcBef>
              <a:spcAft>
                <a:spcPts val="0"/>
              </a:spcAft>
              <a:buSzPts val="1000"/>
              <a:buNone/>
              <a:defRPr sz="1000"/>
            </a:lvl9pPr>
          </a:lstStyle>
          <a:p/>
        </p:txBody>
      </p:sp>
      <p:sp>
        <p:nvSpPr>
          <p:cNvPr id="123" name="Google Shape;123;p12"/>
          <p:cNvSpPr/>
          <p:nvPr>
            <p:ph idx="13" type="pic"/>
          </p:nvPr>
        </p:nvSpPr>
        <p:spPr>
          <a:xfrm>
            <a:off x="276075" y="2076900"/>
            <a:ext cx="2463300" cy="1570200"/>
          </a:xfrm>
          <a:prstGeom prst="rect">
            <a:avLst/>
          </a:prstGeom>
          <a:noFill/>
          <a:ln>
            <a:noFill/>
          </a:ln>
        </p:spPr>
      </p:sp>
      <p:sp>
        <p:nvSpPr>
          <p:cNvPr id="124" name="Google Shape;124;p12"/>
          <p:cNvSpPr/>
          <p:nvPr>
            <p:ph idx="14" type="pic"/>
          </p:nvPr>
        </p:nvSpPr>
        <p:spPr>
          <a:xfrm>
            <a:off x="3074775" y="2076900"/>
            <a:ext cx="2463300" cy="1570200"/>
          </a:xfrm>
          <a:prstGeom prst="rect">
            <a:avLst/>
          </a:prstGeom>
          <a:noFill/>
          <a:ln>
            <a:noFill/>
          </a:ln>
        </p:spPr>
      </p:sp>
      <p:sp>
        <p:nvSpPr>
          <p:cNvPr id="125" name="Google Shape;125;p12"/>
          <p:cNvSpPr/>
          <p:nvPr>
            <p:ph idx="15" type="pic"/>
          </p:nvPr>
        </p:nvSpPr>
        <p:spPr>
          <a:xfrm>
            <a:off x="5873475" y="2073688"/>
            <a:ext cx="2463300" cy="15702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isplay 3">
  <p:cSld name="CUSTOM_1_1_1">
    <p:spTree>
      <p:nvGrpSpPr>
        <p:cNvPr id="126" name="Shape 126"/>
        <p:cNvGrpSpPr/>
        <p:nvPr/>
      </p:nvGrpSpPr>
      <p:grpSpPr>
        <a:xfrm>
          <a:off x="0" y="0"/>
          <a:ext cx="0" cy="0"/>
          <a:chOff x="0" y="0"/>
          <a:chExt cx="0" cy="0"/>
        </a:xfrm>
      </p:grpSpPr>
      <p:sp>
        <p:nvSpPr>
          <p:cNvPr id="127" name="Google Shape;127;p13"/>
          <p:cNvSpPr txBox="1"/>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000000"/>
                </a:solidFill>
                <a:latin typeface="Lato"/>
                <a:ea typeface="Lato"/>
                <a:cs typeface="Lato"/>
                <a:sym typeface="Lato"/>
              </a:rPr>
              <a:t>‹#›</a:t>
            </a:fld>
            <a:endParaRPr b="0" i="0" sz="800" u="none" cap="none" strike="noStrike">
              <a:solidFill>
                <a:srgbClr val="000000"/>
              </a:solidFill>
              <a:latin typeface="Lato"/>
              <a:ea typeface="Lato"/>
              <a:cs typeface="Lato"/>
              <a:sym typeface="Lato"/>
            </a:endParaRPr>
          </a:p>
        </p:txBody>
      </p:sp>
      <p:sp>
        <p:nvSpPr>
          <p:cNvPr id="128" name="Google Shape;128;p13"/>
          <p:cNvSpPr txBox="1"/>
          <p:nvPr>
            <p:ph type="title"/>
          </p:nvPr>
        </p:nvSpPr>
        <p:spPr>
          <a:xfrm>
            <a:off x="837250" y="457200"/>
            <a:ext cx="6885600" cy="3879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sz="2800">
                <a:solidFill>
                  <a:schemeClr val="lt1"/>
                </a:solidFill>
                <a:latin typeface="Playfair Display"/>
                <a:ea typeface="Playfair Display"/>
                <a:cs typeface="Playfair Display"/>
                <a:sym typeface="Playfair Display"/>
              </a:defRPr>
            </a:lvl1pPr>
            <a:lvl2pPr lvl="1"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2pPr>
            <a:lvl3pPr lvl="2"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3pPr>
            <a:lvl4pPr lvl="3"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4pPr>
            <a:lvl5pPr lvl="4"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5pPr>
            <a:lvl6pPr lvl="5"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6pPr>
            <a:lvl7pPr lvl="6"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7pPr>
            <a:lvl8pPr lvl="7"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8pPr>
            <a:lvl9pPr lvl="8"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9pPr>
          </a:lstStyle>
          <a:p/>
        </p:txBody>
      </p:sp>
      <p:sp>
        <p:nvSpPr>
          <p:cNvPr id="129" name="Google Shape;129;p13"/>
          <p:cNvSpPr txBox="1"/>
          <p:nvPr>
            <p:ph idx="1" type="subTitle"/>
          </p:nvPr>
        </p:nvSpPr>
        <p:spPr>
          <a:xfrm>
            <a:off x="276075" y="520738"/>
            <a:ext cx="336000" cy="2265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200"/>
              <a:buNone/>
              <a:defRPr>
                <a:latin typeface="Playfair Display"/>
                <a:ea typeface="Playfair Display"/>
                <a:cs typeface="Playfair Display"/>
                <a:sym typeface="Playfair Display"/>
              </a:defRPr>
            </a:lvl1pPr>
            <a:lvl2pPr lvl="1" algn="l">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2pPr>
            <a:lvl3pPr lvl="2" algn="l">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3pPr>
            <a:lvl4pPr lvl="3" algn="l">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4pPr>
            <a:lvl5pPr lvl="4" algn="l">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5pPr>
            <a:lvl6pPr lvl="5" algn="l">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6pPr>
            <a:lvl7pPr lvl="6" algn="l">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7pPr>
            <a:lvl8pPr lvl="7" algn="l">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8pPr>
            <a:lvl9pPr lvl="8" algn="l">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9pPr>
          </a:lstStyle>
          <a:p/>
        </p:txBody>
      </p:sp>
      <p:sp>
        <p:nvSpPr>
          <p:cNvPr id="130" name="Google Shape;130;p13"/>
          <p:cNvSpPr txBox="1"/>
          <p:nvPr>
            <p:ph idx="2" type="subTitle"/>
          </p:nvPr>
        </p:nvSpPr>
        <p:spPr>
          <a:xfrm>
            <a:off x="276075" y="4815950"/>
            <a:ext cx="2010000" cy="183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400"/>
              <a:buFont typeface="Lato"/>
              <a:buNone/>
              <a:defRPr sz="800"/>
            </a:lvl1pPr>
            <a:lvl2pPr lvl="1" algn="l">
              <a:lnSpc>
                <a:spcPct val="115000"/>
              </a:lnSpc>
              <a:spcBef>
                <a:spcPts val="0"/>
              </a:spcBef>
              <a:spcAft>
                <a:spcPts val="0"/>
              </a:spcAft>
              <a:buClr>
                <a:schemeClr val="lt1"/>
              </a:buClr>
              <a:buSzPts val="1400"/>
              <a:buFont typeface="Lato"/>
              <a:buNone/>
              <a:defRPr/>
            </a:lvl2pPr>
            <a:lvl3pPr lvl="2" algn="l">
              <a:lnSpc>
                <a:spcPct val="115000"/>
              </a:lnSpc>
              <a:spcBef>
                <a:spcPts val="0"/>
              </a:spcBef>
              <a:spcAft>
                <a:spcPts val="0"/>
              </a:spcAft>
              <a:buClr>
                <a:schemeClr val="lt1"/>
              </a:buClr>
              <a:buSzPts val="1400"/>
              <a:buFont typeface="Lato"/>
              <a:buNone/>
              <a:defRPr/>
            </a:lvl3pPr>
            <a:lvl4pPr lvl="3" algn="l">
              <a:lnSpc>
                <a:spcPct val="115000"/>
              </a:lnSpc>
              <a:spcBef>
                <a:spcPts val="0"/>
              </a:spcBef>
              <a:spcAft>
                <a:spcPts val="0"/>
              </a:spcAft>
              <a:buClr>
                <a:schemeClr val="lt1"/>
              </a:buClr>
              <a:buSzPts val="1400"/>
              <a:buFont typeface="Lato"/>
              <a:buNone/>
              <a:defRPr/>
            </a:lvl4pPr>
            <a:lvl5pPr lvl="4" algn="l">
              <a:lnSpc>
                <a:spcPct val="115000"/>
              </a:lnSpc>
              <a:spcBef>
                <a:spcPts val="0"/>
              </a:spcBef>
              <a:spcAft>
                <a:spcPts val="0"/>
              </a:spcAft>
              <a:buClr>
                <a:schemeClr val="lt1"/>
              </a:buClr>
              <a:buSzPts val="1400"/>
              <a:buFont typeface="Lato"/>
              <a:buNone/>
              <a:defRPr/>
            </a:lvl5pPr>
            <a:lvl6pPr lvl="5" algn="l">
              <a:lnSpc>
                <a:spcPct val="115000"/>
              </a:lnSpc>
              <a:spcBef>
                <a:spcPts val="0"/>
              </a:spcBef>
              <a:spcAft>
                <a:spcPts val="0"/>
              </a:spcAft>
              <a:buClr>
                <a:schemeClr val="lt1"/>
              </a:buClr>
              <a:buSzPts val="1400"/>
              <a:buFont typeface="Lato"/>
              <a:buNone/>
              <a:defRPr/>
            </a:lvl6pPr>
            <a:lvl7pPr lvl="6" algn="l">
              <a:lnSpc>
                <a:spcPct val="115000"/>
              </a:lnSpc>
              <a:spcBef>
                <a:spcPts val="0"/>
              </a:spcBef>
              <a:spcAft>
                <a:spcPts val="0"/>
              </a:spcAft>
              <a:buClr>
                <a:schemeClr val="lt1"/>
              </a:buClr>
              <a:buSzPts val="1400"/>
              <a:buFont typeface="Lato"/>
              <a:buNone/>
              <a:defRPr/>
            </a:lvl7pPr>
            <a:lvl8pPr lvl="7" algn="l">
              <a:lnSpc>
                <a:spcPct val="115000"/>
              </a:lnSpc>
              <a:spcBef>
                <a:spcPts val="0"/>
              </a:spcBef>
              <a:spcAft>
                <a:spcPts val="0"/>
              </a:spcAft>
              <a:buClr>
                <a:schemeClr val="lt1"/>
              </a:buClr>
              <a:buSzPts val="1400"/>
              <a:buFont typeface="Lato"/>
              <a:buNone/>
              <a:defRPr/>
            </a:lvl8pPr>
            <a:lvl9pPr lvl="8" algn="l">
              <a:lnSpc>
                <a:spcPct val="115000"/>
              </a:lnSpc>
              <a:spcBef>
                <a:spcPts val="0"/>
              </a:spcBef>
              <a:spcAft>
                <a:spcPts val="0"/>
              </a:spcAft>
              <a:buClr>
                <a:schemeClr val="lt1"/>
              </a:buClr>
              <a:buSzPts val="1400"/>
              <a:buFont typeface="Lato"/>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right image">
  <p:cSld name="BLANK_1_1_1_1_1_1_1_1_1_1_1_1_1_1_1_1_2">
    <p:spTree>
      <p:nvGrpSpPr>
        <p:cNvPr id="131" name="Shape 131"/>
        <p:cNvGrpSpPr/>
        <p:nvPr/>
      </p:nvGrpSpPr>
      <p:grpSpPr>
        <a:xfrm>
          <a:off x="0" y="0"/>
          <a:ext cx="0" cy="0"/>
          <a:chOff x="0" y="0"/>
          <a:chExt cx="0" cy="0"/>
        </a:xfrm>
      </p:grpSpPr>
      <p:sp>
        <p:nvSpPr>
          <p:cNvPr id="132" name="Google Shape;132;p14"/>
          <p:cNvSpPr/>
          <p:nvPr>
            <p:ph idx="2" type="pic"/>
          </p:nvPr>
        </p:nvSpPr>
        <p:spPr>
          <a:xfrm>
            <a:off x="6877724" y="0"/>
            <a:ext cx="2266200" cy="3405000"/>
          </a:xfrm>
          <a:prstGeom prst="rect">
            <a:avLst/>
          </a:prstGeom>
          <a:noFill/>
          <a:ln>
            <a:noFill/>
          </a:ln>
        </p:spPr>
      </p:sp>
      <p:sp>
        <p:nvSpPr>
          <p:cNvPr id="133" name="Google Shape;133;p14"/>
          <p:cNvSpPr txBox="1"/>
          <p:nvPr>
            <p:ph type="title"/>
          </p:nvPr>
        </p:nvSpPr>
        <p:spPr>
          <a:xfrm>
            <a:off x="276075" y="457200"/>
            <a:ext cx="8594400" cy="587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sz="2800">
                <a:solidFill>
                  <a:schemeClr val="lt1"/>
                </a:solidFill>
                <a:latin typeface="Playfair Display"/>
                <a:ea typeface="Playfair Display"/>
                <a:cs typeface="Playfair Display"/>
                <a:sym typeface="Playfair Display"/>
              </a:defRPr>
            </a:lvl1pPr>
            <a:lvl2pPr lvl="1"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2pPr>
            <a:lvl3pPr lvl="2"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3pPr>
            <a:lvl4pPr lvl="3"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4pPr>
            <a:lvl5pPr lvl="4"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5pPr>
            <a:lvl6pPr lvl="5"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6pPr>
            <a:lvl7pPr lvl="6"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7pPr>
            <a:lvl8pPr lvl="7"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8pPr>
            <a:lvl9pPr lvl="8"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9pPr>
          </a:lstStyle>
          <a:p/>
        </p:txBody>
      </p:sp>
      <p:sp>
        <p:nvSpPr>
          <p:cNvPr id="134" name="Google Shape;134;p14"/>
          <p:cNvSpPr txBox="1"/>
          <p:nvPr>
            <p:ph idx="1" type="subTitle"/>
          </p:nvPr>
        </p:nvSpPr>
        <p:spPr>
          <a:xfrm>
            <a:off x="276075" y="4815950"/>
            <a:ext cx="2010000" cy="183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400"/>
              <a:buFont typeface="Lato"/>
              <a:buNone/>
              <a:defRPr sz="800"/>
            </a:lvl1pPr>
            <a:lvl2pPr lvl="1" algn="l">
              <a:lnSpc>
                <a:spcPct val="115000"/>
              </a:lnSpc>
              <a:spcBef>
                <a:spcPts val="0"/>
              </a:spcBef>
              <a:spcAft>
                <a:spcPts val="0"/>
              </a:spcAft>
              <a:buClr>
                <a:schemeClr val="lt1"/>
              </a:buClr>
              <a:buSzPts val="1400"/>
              <a:buFont typeface="Lato"/>
              <a:buNone/>
              <a:defRPr/>
            </a:lvl2pPr>
            <a:lvl3pPr lvl="2" algn="l">
              <a:lnSpc>
                <a:spcPct val="115000"/>
              </a:lnSpc>
              <a:spcBef>
                <a:spcPts val="0"/>
              </a:spcBef>
              <a:spcAft>
                <a:spcPts val="0"/>
              </a:spcAft>
              <a:buClr>
                <a:schemeClr val="lt1"/>
              </a:buClr>
              <a:buSzPts val="1400"/>
              <a:buFont typeface="Lato"/>
              <a:buNone/>
              <a:defRPr/>
            </a:lvl3pPr>
            <a:lvl4pPr lvl="3" algn="l">
              <a:lnSpc>
                <a:spcPct val="115000"/>
              </a:lnSpc>
              <a:spcBef>
                <a:spcPts val="0"/>
              </a:spcBef>
              <a:spcAft>
                <a:spcPts val="0"/>
              </a:spcAft>
              <a:buClr>
                <a:schemeClr val="lt1"/>
              </a:buClr>
              <a:buSzPts val="1400"/>
              <a:buFont typeface="Lato"/>
              <a:buNone/>
              <a:defRPr/>
            </a:lvl4pPr>
            <a:lvl5pPr lvl="4" algn="l">
              <a:lnSpc>
                <a:spcPct val="115000"/>
              </a:lnSpc>
              <a:spcBef>
                <a:spcPts val="0"/>
              </a:spcBef>
              <a:spcAft>
                <a:spcPts val="0"/>
              </a:spcAft>
              <a:buClr>
                <a:schemeClr val="lt1"/>
              </a:buClr>
              <a:buSzPts val="1400"/>
              <a:buFont typeface="Lato"/>
              <a:buNone/>
              <a:defRPr/>
            </a:lvl5pPr>
            <a:lvl6pPr lvl="5" algn="l">
              <a:lnSpc>
                <a:spcPct val="115000"/>
              </a:lnSpc>
              <a:spcBef>
                <a:spcPts val="0"/>
              </a:spcBef>
              <a:spcAft>
                <a:spcPts val="0"/>
              </a:spcAft>
              <a:buClr>
                <a:schemeClr val="lt1"/>
              </a:buClr>
              <a:buSzPts val="1400"/>
              <a:buFont typeface="Lato"/>
              <a:buNone/>
              <a:defRPr/>
            </a:lvl6pPr>
            <a:lvl7pPr lvl="6" algn="l">
              <a:lnSpc>
                <a:spcPct val="115000"/>
              </a:lnSpc>
              <a:spcBef>
                <a:spcPts val="0"/>
              </a:spcBef>
              <a:spcAft>
                <a:spcPts val="0"/>
              </a:spcAft>
              <a:buClr>
                <a:schemeClr val="lt1"/>
              </a:buClr>
              <a:buSzPts val="1400"/>
              <a:buFont typeface="Lato"/>
              <a:buNone/>
              <a:defRPr/>
            </a:lvl7pPr>
            <a:lvl8pPr lvl="7" algn="l">
              <a:lnSpc>
                <a:spcPct val="115000"/>
              </a:lnSpc>
              <a:spcBef>
                <a:spcPts val="0"/>
              </a:spcBef>
              <a:spcAft>
                <a:spcPts val="0"/>
              </a:spcAft>
              <a:buClr>
                <a:schemeClr val="lt1"/>
              </a:buClr>
              <a:buSzPts val="1400"/>
              <a:buFont typeface="Lato"/>
              <a:buNone/>
              <a:defRPr/>
            </a:lvl8pPr>
            <a:lvl9pPr lvl="8" algn="l">
              <a:lnSpc>
                <a:spcPct val="115000"/>
              </a:lnSpc>
              <a:spcBef>
                <a:spcPts val="0"/>
              </a:spcBef>
              <a:spcAft>
                <a:spcPts val="0"/>
              </a:spcAft>
              <a:buClr>
                <a:schemeClr val="lt1"/>
              </a:buClr>
              <a:buSzPts val="1400"/>
              <a:buFont typeface="Lato"/>
              <a:buNone/>
              <a:defRPr/>
            </a:lvl9pPr>
          </a:lstStyle>
          <a:p/>
        </p:txBody>
      </p:sp>
      <p:sp>
        <p:nvSpPr>
          <p:cNvPr id="135" name="Google Shape;135;p14"/>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
    <p:spTree>
      <p:nvGrpSpPr>
        <p:cNvPr id="136" name="Shape 136"/>
        <p:cNvGrpSpPr/>
        <p:nvPr/>
      </p:nvGrpSpPr>
      <p:grpSpPr>
        <a:xfrm>
          <a:off x="0" y="0"/>
          <a:ext cx="0" cy="0"/>
          <a:chOff x="0" y="0"/>
          <a:chExt cx="0" cy="0"/>
        </a:xfrm>
      </p:grpSpPr>
      <p:sp>
        <p:nvSpPr>
          <p:cNvPr id="137" name="Google Shape;137;p15"/>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38" name="Google Shape;138;p15"/>
          <p:cNvSpPr txBox="1"/>
          <p:nvPr>
            <p:ph type="title"/>
          </p:nvPr>
        </p:nvSpPr>
        <p:spPr>
          <a:xfrm>
            <a:off x="276075" y="457200"/>
            <a:ext cx="8594400" cy="587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sz="2800">
                <a:solidFill>
                  <a:schemeClr val="lt1"/>
                </a:solidFill>
                <a:latin typeface="Playfair Display"/>
                <a:ea typeface="Playfair Display"/>
                <a:cs typeface="Playfair Display"/>
                <a:sym typeface="Playfair Display"/>
              </a:defRPr>
            </a:lvl1pPr>
            <a:lvl2pPr lvl="1"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2pPr>
            <a:lvl3pPr lvl="2"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3pPr>
            <a:lvl4pPr lvl="3"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4pPr>
            <a:lvl5pPr lvl="4"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5pPr>
            <a:lvl6pPr lvl="5"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6pPr>
            <a:lvl7pPr lvl="6"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7pPr>
            <a:lvl8pPr lvl="7"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8pPr>
            <a:lvl9pPr lvl="8"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9pPr>
          </a:lstStyle>
          <a:p/>
        </p:txBody>
      </p:sp>
      <p:sp>
        <p:nvSpPr>
          <p:cNvPr id="139" name="Google Shape;139;p15"/>
          <p:cNvSpPr txBox="1"/>
          <p:nvPr>
            <p:ph idx="1" type="subTitle"/>
          </p:nvPr>
        </p:nvSpPr>
        <p:spPr>
          <a:xfrm>
            <a:off x="1114250" y="1879000"/>
            <a:ext cx="918600" cy="4155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1pPr>
            <a:lvl2pPr lvl="1"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40" name="Google Shape;140;p15"/>
          <p:cNvSpPr txBox="1"/>
          <p:nvPr>
            <p:ph idx="2" type="subTitle"/>
          </p:nvPr>
        </p:nvSpPr>
        <p:spPr>
          <a:xfrm>
            <a:off x="2135350" y="1879000"/>
            <a:ext cx="2933400" cy="4155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41" name="Google Shape;141;p15"/>
          <p:cNvSpPr txBox="1"/>
          <p:nvPr>
            <p:ph idx="3" type="subTitle"/>
          </p:nvPr>
        </p:nvSpPr>
        <p:spPr>
          <a:xfrm>
            <a:off x="5787475" y="1912900"/>
            <a:ext cx="3072600" cy="4155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200"/>
              <a:buNone/>
              <a:defRPr sz="1000"/>
            </a:lvl1pPr>
            <a:lvl2pPr lvl="1" algn="l">
              <a:lnSpc>
                <a:spcPct val="115000"/>
              </a:lnSpc>
              <a:spcBef>
                <a:spcPts val="0"/>
              </a:spcBef>
              <a:spcAft>
                <a:spcPts val="0"/>
              </a:spcAft>
              <a:buClr>
                <a:schemeClr val="lt1"/>
              </a:buClr>
              <a:buSzPts val="1400"/>
              <a:buNone/>
              <a:defRPr/>
            </a:lvl2pPr>
            <a:lvl3pPr lvl="2" algn="l">
              <a:lnSpc>
                <a:spcPct val="115000"/>
              </a:lnSpc>
              <a:spcBef>
                <a:spcPts val="0"/>
              </a:spcBef>
              <a:spcAft>
                <a:spcPts val="0"/>
              </a:spcAft>
              <a:buClr>
                <a:schemeClr val="lt1"/>
              </a:buClr>
              <a:buSzPts val="1400"/>
              <a:buNone/>
              <a:defRPr/>
            </a:lvl3pPr>
            <a:lvl4pPr lvl="3" algn="l">
              <a:lnSpc>
                <a:spcPct val="115000"/>
              </a:lnSpc>
              <a:spcBef>
                <a:spcPts val="0"/>
              </a:spcBef>
              <a:spcAft>
                <a:spcPts val="0"/>
              </a:spcAft>
              <a:buClr>
                <a:schemeClr val="lt1"/>
              </a:buClr>
              <a:buSzPts val="1400"/>
              <a:buNone/>
              <a:defRPr/>
            </a:lvl4pPr>
            <a:lvl5pPr lvl="4" algn="l">
              <a:lnSpc>
                <a:spcPct val="115000"/>
              </a:lnSpc>
              <a:spcBef>
                <a:spcPts val="0"/>
              </a:spcBef>
              <a:spcAft>
                <a:spcPts val="0"/>
              </a:spcAft>
              <a:buClr>
                <a:schemeClr val="lt1"/>
              </a:buClr>
              <a:buSzPts val="1400"/>
              <a:buNone/>
              <a:defRPr/>
            </a:lvl5pPr>
            <a:lvl6pPr lvl="5" algn="l">
              <a:lnSpc>
                <a:spcPct val="115000"/>
              </a:lnSpc>
              <a:spcBef>
                <a:spcPts val="0"/>
              </a:spcBef>
              <a:spcAft>
                <a:spcPts val="0"/>
              </a:spcAft>
              <a:buClr>
                <a:schemeClr val="lt1"/>
              </a:buClr>
              <a:buSzPts val="1400"/>
              <a:buNone/>
              <a:defRPr/>
            </a:lvl6pPr>
            <a:lvl7pPr lvl="6" algn="l">
              <a:lnSpc>
                <a:spcPct val="115000"/>
              </a:lnSpc>
              <a:spcBef>
                <a:spcPts val="0"/>
              </a:spcBef>
              <a:spcAft>
                <a:spcPts val="0"/>
              </a:spcAft>
              <a:buClr>
                <a:schemeClr val="lt1"/>
              </a:buClr>
              <a:buSzPts val="1400"/>
              <a:buNone/>
              <a:defRPr/>
            </a:lvl7pPr>
            <a:lvl8pPr lvl="7" algn="l">
              <a:lnSpc>
                <a:spcPct val="115000"/>
              </a:lnSpc>
              <a:spcBef>
                <a:spcPts val="0"/>
              </a:spcBef>
              <a:spcAft>
                <a:spcPts val="0"/>
              </a:spcAft>
              <a:buClr>
                <a:schemeClr val="lt1"/>
              </a:buClr>
              <a:buSzPts val="1400"/>
              <a:buNone/>
              <a:defRPr/>
            </a:lvl8pPr>
            <a:lvl9pPr lvl="8" algn="l">
              <a:lnSpc>
                <a:spcPct val="115000"/>
              </a:lnSpc>
              <a:spcBef>
                <a:spcPts val="0"/>
              </a:spcBef>
              <a:spcAft>
                <a:spcPts val="0"/>
              </a:spcAft>
              <a:buClr>
                <a:schemeClr val="lt1"/>
              </a:buClr>
              <a:buSzPts val="1400"/>
              <a:buNone/>
              <a:defRPr/>
            </a:lvl9pPr>
          </a:lstStyle>
          <a:p/>
        </p:txBody>
      </p:sp>
      <p:sp>
        <p:nvSpPr>
          <p:cNvPr id="142" name="Google Shape;142;p15"/>
          <p:cNvSpPr txBox="1"/>
          <p:nvPr>
            <p:ph idx="4" type="subTitle"/>
          </p:nvPr>
        </p:nvSpPr>
        <p:spPr>
          <a:xfrm>
            <a:off x="1114250" y="2816800"/>
            <a:ext cx="918600" cy="4155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1pPr>
            <a:lvl2pPr lvl="1"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43" name="Google Shape;143;p15"/>
          <p:cNvSpPr txBox="1"/>
          <p:nvPr>
            <p:ph idx="5" type="subTitle"/>
          </p:nvPr>
        </p:nvSpPr>
        <p:spPr>
          <a:xfrm>
            <a:off x="2135350" y="2816800"/>
            <a:ext cx="2933400" cy="4155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44" name="Google Shape;144;p15"/>
          <p:cNvSpPr txBox="1"/>
          <p:nvPr>
            <p:ph idx="6" type="subTitle"/>
          </p:nvPr>
        </p:nvSpPr>
        <p:spPr>
          <a:xfrm>
            <a:off x="5787475" y="2850700"/>
            <a:ext cx="3072600" cy="4155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200"/>
              <a:buNone/>
              <a:defRPr sz="1000"/>
            </a:lvl1pPr>
            <a:lvl2pPr lvl="1" algn="l">
              <a:lnSpc>
                <a:spcPct val="115000"/>
              </a:lnSpc>
              <a:spcBef>
                <a:spcPts val="0"/>
              </a:spcBef>
              <a:spcAft>
                <a:spcPts val="0"/>
              </a:spcAft>
              <a:buClr>
                <a:schemeClr val="lt1"/>
              </a:buClr>
              <a:buSzPts val="1400"/>
              <a:buNone/>
              <a:defRPr/>
            </a:lvl2pPr>
            <a:lvl3pPr lvl="2" algn="l">
              <a:lnSpc>
                <a:spcPct val="115000"/>
              </a:lnSpc>
              <a:spcBef>
                <a:spcPts val="0"/>
              </a:spcBef>
              <a:spcAft>
                <a:spcPts val="0"/>
              </a:spcAft>
              <a:buClr>
                <a:schemeClr val="lt1"/>
              </a:buClr>
              <a:buSzPts val="1400"/>
              <a:buNone/>
              <a:defRPr/>
            </a:lvl3pPr>
            <a:lvl4pPr lvl="3" algn="l">
              <a:lnSpc>
                <a:spcPct val="115000"/>
              </a:lnSpc>
              <a:spcBef>
                <a:spcPts val="0"/>
              </a:spcBef>
              <a:spcAft>
                <a:spcPts val="0"/>
              </a:spcAft>
              <a:buClr>
                <a:schemeClr val="lt1"/>
              </a:buClr>
              <a:buSzPts val="1400"/>
              <a:buNone/>
              <a:defRPr/>
            </a:lvl4pPr>
            <a:lvl5pPr lvl="4" algn="l">
              <a:lnSpc>
                <a:spcPct val="115000"/>
              </a:lnSpc>
              <a:spcBef>
                <a:spcPts val="0"/>
              </a:spcBef>
              <a:spcAft>
                <a:spcPts val="0"/>
              </a:spcAft>
              <a:buClr>
                <a:schemeClr val="lt1"/>
              </a:buClr>
              <a:buSzPts val="1400"/>
              <a:buNone/>
              <a:defRPr/>
            </a:lvl5pPr>
            <a:lvl6pPr lvl="5" algn="l">
              <a:lnSpc>
                <a:spcPct val="115000"/>
              </a:lnSpc>
              <a:spcBef>
                <a:spcPts val="0"/>
              </a:spcBef>
              <a:spcAft>
                <a:spcPts val="0"/>
              </a:spcAft>
              <a:buClr>
                <a:schemeClr val="lt1"/>
              </a:buClr>
              <a:buSzPts val="1400"/>
              <a:buNone/>
              <a:defRPr/>
            </a:lvl6pPr>
            <a:lvl7pPr lvl="6" algn="l">
              <a:lnSpc>
                <a:spcPct val="115000"/>
              </a:lnSpc>
              <a:spcBef>
                <a:spcPts val="0"/>
              </a:spcBef>
              <a:spcAft>
                <a:spcPts val="0"/>
              </a:spcAft>
              <a:buClr>
                <a:schemeClr val="lt1"/>
              </a:buClr>
              <a:buSzPts val="1400"/>
              <a:buNone/>
              <a:defRPr/>
            </a:lvl7pPr>
            <a:lvl8pPr lvl="7" algn="l">
              <a:lnSpc>
                <a:spcPct val="115000"/>
              </a:lnSpc>
              <a:spcBef>
                <a:spcPts val="0"/>
              </a:spcBef>
              <a:spcAft>
                <a:spcPts val="0"/>
              </a:spcAft>
              <a:buClr>
                <a:schemeClr val="lt1"/>
              </a:buClr>
              <a:buSzPts val="1400"/>
              <a:buNone/>
              <a:defRPr/>
            </a:lvl8pPr>
            <a:lvl9pPr lvl="8" algn="l">
              <a:lnSpc>
                <a:spcPct val="115000"/>
              </a:lnSpc>
              <a:spcBef>
                <a:spcPts val="0"/>
              </a:spcBef>
              <a:spcAft>
                <a:spcPts val="0"/>
              </a:spcAft>
              <a:buClr>
                <a:schemeClr val="lt1"/>
              </a:buClr>
              <a:buSzPts val="1400"/>
              <a:buNone/>
              <a:defRPr/>
            </a:lvl9pPr>
          </a:lstStyle>
          <a:p/>
        </p:txBody>
      </p:sp>
      <p:sp>
        <p:nvSpPr>
          <p:cNvPr id="145" name="Google Shape;145;p15"/>
          <p:cNvSpPr txBox="1"/>
          <p:nvPr>
            <p:ph idx="7" type="subTitle"/>
          </p:nvPr>
        </p:nvSpPr>
        <p:spPr>
          <a:xfrm>
            <a:off x="1114250" y="3754600"/>
            <a:ext cx="918600" cy="4155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1pPr>
            <a:lvl2pPr lvl="1"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46" name="Google Shape;146;p15"/>
          <p:cNvSpPr txBox="1"/>
          <p:nvPr>
            <p:ph idx="8" type="subTitle"/>
          </p:nvPr>
        </p:nvSpPr>
        <p:spPr>
          <a:xfrm>
            <a:off x="2135350" y="3754600"/>
            <a:ext cx="2933400" cy="4155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47" name="Google Shape;147;p15"/>
          <p:cNvSpPr txBox="1"/>
          <p:nvPr>
            <p:ph idx="9" type="subTitle"/>
          </p:nvPr>
        </p:nvSpPr>
        <p:spPr>
          <a:xfrm>
            <a:off x="5787475" y="3788500"/>
            <a:ext cx="3072600" cy="4155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200"/>
              <a:buNone/>
              <a:defRPr sz="1000"/>
            </a:lvl1pPr>
            <a:lvl2pPr lvl="1" algn="l">
              <a:lnSpc>
                <a:spcPct val="115000"/>
              </a:lnSpc>
              <a:spcBef>
                <a:spcPts val="0"/>
              </a:spcBef>
              <a:spcAft>
                <a:spcPts val="0"/>
              </a:spcAft>
              <a:buClr>
                <a:schemeClr val="lt1"/>
              </a:buClr>
              <a:buSzPts val="1400"/>
              <a:buNone/>
              <a:defRPr/>
            </a:lvl2pPr>
            <a:lvl3pPr lvl="2" algn="l">
              <a:lnSpc>
                <a:spcPct val="115000"/>
              </a:lnSpc>
              <a:spcBef>
                <a:spcPts val="0"/>
              </a:spcBef>
              <a:spcAft>
                <a:spcPts val="0"/>
              </a:spcAft>
              <a:buClr>
                <a:schemeClr val="lt1"/>
              </a:buClr>
              <a:buSzPts val="1400"/>
              <a:buNone/>
              <a:defRPr/>
            </a:lvl3pPr>
            <a:lvl4pPr lvl="3" algn="l">
              <a:lnSpc>
                <a:spcPct val="115000"/>
              </a:lnSpc>
              <a:spcBef>
                <a:spcPts val="0"/>
              </a:spcBef>
              <a:spcAft>
                <a:spcPts val="0"/>
              </a:spcAft>
              <a:buClr>
                <a:schemeClr val="lt1"/>
              </a:buClr>
              <a:buSzPts val="1400"/>
              <a:buNone/>
              <a:defRPr/>
            </a:lvl4pPr>
            <a:lvl5pPr lvl="4" algn="l">
              <a:lnSpc>
                <a:spcPct val="115000"/>
              </a:lnSpc>
              <a:spcBef>
                <a:spcPts val="0"/>
              </a:spcBef>
              <a:spcAft>
                <a:spcPts val="0"/>
              </a:spcAft>
              <a:buClr>
                <a:schemeClr val="lt1"/>
              </a:buClr>
              <a:buSzPts val="1400"/>
              <a:buNone/>
              <a:defRPr/>
            </a:lvl5pPr>
            <a:lvl6pPr lvl="5" algn="l">
              <a:lnSpc>
                <a:spcPct val="115000"/>
              </a:lnSpc>
              <a:spcBef>
                <a:spcPts val="0"/>
              </a:spcBef>
              <a:spcAft>
                <a:spcPts val="0"/>
              </a:spcAft>
              <a:buClr>
                <a:schemeClr val="lt1"/>
              </a:buClr>
              <a:buSzPts val="1400"/>
              <a:buNone/>
              <a:defRPr/>
            </a:lvl6pPr>
            <a:lvl7pPr lvl="6" algn="l">
              <a:lnSpc>
                <a:spcPct val="115000"/>
              </a:lnSpc>
              <a:spcBef>
                <a:spcPts val="0"/>
              </a:spcBef>
              <a:spcAft>
                <a:spcPts val="0"/>
              </a:spcAft>
              <a:buClr>
                <a:schemeClr val="lt1"/>
              </a:buClr>
              <a:buSzPts val="1400"/>
              <a:buNone/>
              <a:defRPr/>
            </a:lvl7pPr>
            <a:lvl8pPr lvl="7" algn="l">
              <a:lnSpc>
                <a:spcPct val="115000"/>
              </a:lnSpc>
              <a:spcBef>
                <a:spcPts val="0"/>
              </a:spcBef>
              <a:spcAft>
                <a:spcPts val="0"/>
              </a:spcAft>
              <a:buClr>
                <a:schemeClr val="lt1"/>
              </a:buClr>
              <a:buSzPts val="1400"/>
              <a:buNone/>
              <a:defRPr/>
            </a:lvl8pPr>
            <a:lvl9pPr lvl="8" algn="l">
              <a:lnSpc>
                <a:spcPct val="115000"/>
              </a:lnSpc>
              <a:spcBef>
                <a:spcPts val="0"/>
              </a:spcBef>
              <a:spcAft>
                <a:spcPts val="0"/>
              </a:spcAft>
              <a:buClr>
                <a:schemeClr val="lt1"/>
              </a:buClr>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with picture">
  <p:cSld name="BLANK_1_1_1_1_1_1_1_2">
    <p:spTree>
      <p:nvGrpSpPr>
        <p:cNvPr id="148" name="Shape 148"/>
        <p:cNvGrpSpPr/>
        <p:nvPr/>
      </p:nvGrpSpPr>
      <p:grpSpPr>
        <a:xfrm>
          <a:off x="0" y="0"/>
          <a:ext cx="0" cy="0"/>
          <a:chOff x="0" y="0"/>
          <a:chExt cx="0" cy="0"/>
        </a:xfrm>
      </p:grpSpPr>
      <p:sp>
        <p:nvSpPr>
          <p:cNvPr id="149" name="Google Shape;149;p16"/>
          <p:cNvSpPr txBox="1"/>
          <p:nvPr>
            <p:ph type="title"/>
          </p:nvPr>
        </p:nvSpPr>
        <p:spPr>
          <a:xfrm>
            <a:off x="1182150" y="1765350"/>
            <a:ext cx="6779700" cy="17652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6000"/>
              <a:buNone/>
              <a:defRPr/>
            </a:lvl1pPr>
            <a:lvl2pPr lvl="1" algn="ctr">
              <a:lnSpc>
                <a:spcPct val="90000"/>
              </a:lnSpc>
              <a:spcBef>
                <a:spcPts val="0"/>
              </a:spcBef>
              <a:spcAft>
                <a:spcPts val="0"/>
              </a:spcAft>
              <a:buSzPts val="4000"/>
              <a:buNone/>
              <a:defRPr/>
            </a:lvl2pPr>
            <a:lvl3pPr lvl="2" algn="ctr">
              <a:lnSpc>
                <a:spcPct val="90000"/>
              </a:lnSpc>
              <a:spcBef>
                <a:spcPts val="0"/>
              </a:spcBef>
              <a:spcAft>
                <a:spcPts val="0"/>
              </a:spcAft>
              <a:buSzPts val="4000"/>
              <a:buNone/>
              <a:defRPr/>
            </a:lvl3pPr>
            <a:lvl4pPr lvl="3" algn="ctr">
              <a:lnSpc>
                <a:spcPct val="90000"/>
              </a:lnSpc>
              <a:spcBef>
                <a:spcPts val="0"/>
              </a:spcBef>
              <a:spcAft>
                <a:spcPts val="0"/>
              </a:spcAft>
              <a:buSzPts val="4000"/>
              <a:buNone/>
              <a:defRPr/>
            </a:lvl4pPr>
            <a:lvl5pPr lvl="4" algn="ctr">
              <a:lnSpc>
                <a:spcPct val="90000"/>
              </a:lnSpc>
              <a:spcBef>
                <a:spcPts val="0"/>
              </a:spcBef>
              <a:spcAft>
                <a:spcPts val="0"/>
              </a:spcAft>
              <a:buSzPts val="4000"/>
              <a:buNone/>
              <a:defRPr/>
            </a:lvl5pPr>
            <a:lvl6pPr lvl="5" algn="ctr">
              <a:lnSpc>
                <a:spcPct val="90000"/>
              </a:lnSpc>
              <a:spcBef>
                <a:spcPts val="0"/>
              </a:spcBef>
              <a:spcAft>
                <a:spcPts val="0"/>
              </a:spcAft>
              <a:buSzPts val="4000"/>
              <a:buNone/>
              <a:defRPr/>
            </a:lvl6pPr>
            <a:lvl7pPr lvl="6" algn="ctr">
              <a:lnSpc>
                <a:spcPct val="90000"/>
              </a:lnSpc>
              <a:spcBef>
                <a:spcPts val="0"/>
              </a:spcBef>
              <a:spcAft>
                <a:spcPts val="0"/>
              </a:spcAft>
              <a:buSzPts val="4000"/>
              <a:buNone/>
              <a:defRPr/>
            </a:lvl7pPr>
            <a:lvl8pPr lvl="7" algn="ctr">
              <a:lnSpc>
                <a:spcPct val="90000"/>
              </a:lnSpc>
              <a:spcBef>
                <a:spcPts val="0"/>
              </a:spcBef>
              <a:spcAft>
                <a:spcPts val="0"/>
              </a:spcAft>
              <a:buSzPts val="4000"/>
              <a:buNone/>
              <a:defRPr/>
            </a:lvl8pPr>
            <a:lvl9pPr lvl="8" algn="ctr">
              <a:lnSpc>
                <a:spcPct val="90000"/>
              </a:lnSpc>
              <a:spcBef>
                <a:spcPts val="0"/>
              </a:spcBef>
              <a:spcAft>
                <a:spcPts val="0"/>
              </a:spcAft>
              <a:buSzPts val="4000"/>
              <a:buNone/>
              <a:defRPr/>
            </a:lvl9pPr>
          </a:lstStyle>
          <a:p/>
        </p:txBody>
      </p:sp>
      <p:sp>
        <p:nvSpPr>
          <p:cNvPr id="150" name="Google Shape;150;p16"/>
          <p:cNvSpPr txBox="1"/>
          <p:nvPr>
            <p:ph idx="2" type="title"/>
          </p:nvPr>
        </p:nvSpPr>
        <p:spPr>
          <a:xfrm>
            <a:off x="1182150" y="4058050"/>
            <a:ext cx="6779700" cy="3972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SzPts val="1200"/>
              <a:buNone/>
              <a:defRPr sz="1200">
                <a:solidFill>
                  <a:schemeClr val="lt1"/>
                </a:solidFill>
                <a:latin typeface="Lato"/>
                <a:ea typeface="Lato"/>
                <a:cs typeface="Lato"/>
                <a:sym typeface="Lato"/>
              </a:defRPr>
            </a:lvl1pPr>
            <a:lvl2pPr lvl="1" algn="ctr">
              <a:lnSpc>
                <a:spcPct val="115000"/>
              </a:lnSpc>
              <a:spcBef>
                <a:spcPts val="0"/>
              </a:spcBef>
              <a:spcAft>
                <a:spcPts val="0"/>
              </a:spcAft>
              <a:buSzPts val="1200"/>
              <a:buNone/>
              <a:defRPr sz="1200">
                <a:solidFill>
                  <a:schemeClr val="lt1"/>
                </a:solidFill>
                <a:latin typeface="Lato"/>
                <a:ea typeface="Lato"/>
                <a:cs typeface="Lato"/>
                <a:sym typeface="Lato"/>
              </a:defRPr>
            </a:lvl2pPr>
            <a:lvl3pPr lvl="2" algn="ctr">
              <a:lnSpc>
                <a:spcPct val="115000"/>
              </a:lnSpc>
              <a:spcBef>
                <a:spcPts val="0"/>
              </a:spcBef>
              <a:spcAft>
                <a:spcPts val="0"/>
              </a:spcAft>
              <a:buSzPts val="1200"/>
              <a:buNone/>
              <a:defRPr sz="1200">
                <a:solidFill>
                  <a:schemeClr val="lt1"/>
                </a:solidFill>
                <a:latin typeface="Lato"/>
                <a:ea typeface="Lato"/>
                <a:cs typeface="Lato"/>
                <a:sym typeface="Lato"/>
              </a:defRPr>
            </a:lvl3pPr>
            <a:lvl4pPr lvl="3" algn="ctr">
              <a:lnSpc>
                <a:spcPct val="115000"/>
              </a:lnSpc>
              <a:spcBef>
                <a:spcPts val="0"/>
              </a:spcBef>
              <a:spcAft>
                <a:spcPts val="0"/>
              </a:spcAft>
              <a:buSzPts val="1200"/>
              <a:buNone/>
              <a:defRPr sz="1200">
                <a:solidFill>
                  <a:schemeClr val="lt1"/>
                </a:solidFill>
                <a:latin typeface="Lato"/>
                <a:ea typeface="Lato"/>
                <a:cs typeface="Lato"/>
                <a:sym typeface="Lato"/>
              </a:defRPr>
            </a:lvl4pPr>
            <a:lvl5pPr lvl="4" algn="ctr">
              <a:lnSpc>
                <a:spcPct val="115000"/>
              </a:lnSpc>
              <a:spcBef>
                <a:spcPts val="0"/>
              </a:spcBef>
              <a:spcAft>
                <a:spcPts val="0"/>
              </a:spcAft>
              <a:buSzPts val="1200"/>
              <a:buNone/>
              <a:defRPr sz="1200">
                <a:solidFill>
                  <a:schemeClr val="lt1"/>
                </a:solidFill>
                <a:latin typeface="Lato"/>
                <a:ea typeface="Lato"/>
                <a:cs typeface="Lato"/>
                <a:sym typeface="Lato"/>
              </a:defRPr>
            </a:lvl5pPr>
            <a:lvl6pPr lvl="5" algn="ctr">
              <a:lnSpc>
                <a:spcPct val="115000"/>
              </a:lnSpc>
              <a:spcBef>
                <a:spcPts val="0"/>
              </a:spcBef>
              <a:spcAft>
                <a:spcPts val="0"/>
              </a:spcAft>
              <a:buSzPts val="1200"/>
              <a:buNone/>
              <a:defRPr sz="1200">
                <a:solidFill>
                  <a:schemeClr val="lt1"/>
                </a:solidFill>
                <a:latin typeface="Lato"/>
                <a:ea typeface="Lato"/>
                <a:cs typeface="Lato"/>
                <a:sym typeface="Lato"/>
              </a:defRPr>
            </a:lvl6pPr>
            <a:lvl7pPr lvl="6" algn="ctr">
              <a:lnSpc>
                <a:spcPct val="115000"/>
              </a:lnSpc>
              <a:spcBef>
                <a:spcPts val="0"/>
              </a:spcBef>
              <a:spcAft>
                <a:spcPts val="0"/>
              </a:spcAft>
              <a:buSzPts val="1200"/>
              <a:buNone/>
              <a:defRPr sz="1200">
                <a:solidFill>
                  <a:schemeClr val="lt1"/>
                </a:solidFill>
                <a:latin typeface="Lato"/>
                <a:ea typeface="Lato"/>
                <a:cs typeface="Lato"/>
                <a:sym typeface="Lato"/>
              </a:defRPr>
            </a:lvl7pPr>
            <a:lvl8pPr lvl="7" algn="ctr">
              <a:lnSpc>
                <a:spcPct val="115000"/>
              </a:lnSpc>
              <a:spcBef>
                <a:spcPts val="0"/>
              </a:spcBef>
              <a:spcAft>
                <a:spcPts val="0"/>
              </a:spcAft>
              <a:buSzPts val="1200"/>
              <a:buNone/>
              <a:defRPr sz="1200">
                <a:solidFill>
                  <a:schemeClr val="lt1"/>
                </a:solidFill>
                <a:latin typeface="Lato"/>
                <a:ea typeface="Lato"/>
                <a:cs typeface="Lato"/>
                <a:sym typeface="Lato"/>
              </a:defRPr>
            </a:lvl8pPr>
            <a:lvl9pPr lvl="8" algn="ctr">
              <a:lnSpc>
                <a:spcPct val="115000"/>
              </a:lnSpc>
              <a:spcBef>
                <a:spcPts val="0"/>
              </a:spcBef>
              <a:spcAft>
                <a:spcPts val="0"/>
              </a:spcAft>
              <a:buSzPts val="1200"/>
              <a:buNone/>
              <a:defRPr sz="1200">
                <a:solidFill>
                  <a:schemeClr val="lt1"/>
                </a:solidFill>
                <a:latin typeface="Lato"/>
                <a:ea typeface="Lato"/>
                <a:cs typeface="Lato"/>
                <a:sym typeface="Lato"/>
              </a:defRPr>
            </a:lvl9pPr>
          </a:lstStyle>
          <a:p/>
        </p:txBody>
      </p:sp>
      <p:sp>
        <p:nvSpPr>
          <p:cNvPr id="151" name="Google Shape;151;p16"/>
          <p:cNvSpPr txBox="1"/>
          <p:nvPr>
            <p:ph idx="1" type="subTitle"/>
          </p:nvPr>
        </p:nvSpPr>
        <p:spPr>
          <a:xfrm>
            <a:off x="276075" y="4815950"/>
            <a:ext cx="2010000" cy="183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400"/>
              <a:buFont typeface="Lato"/>
              <a:buNone/>
              <a:defRPr sz="800"/>
            </a:lvl1pPr>
            <a:lvl2pPr lvl="1" algn="l">
              <a:lnSpc>
                <a:spcPct val="115000"/>
              </a:lnSpc>
              <a:spcBef>
                <a:spcPts val="0"/>
              </a:spcBef>
              <a:spcAft>
                <a:spcPts val="0"/>
              </a:spcAft>
              <a:buClr>
                <a:schemeClr val="lt1"/>
              </a:buClr>
              <a:buSzPts val="1400"/>
              <a:buFont typeface="Lato"/>
              <a:buNone/>
              <a:defRPr/>
            </a:lvl2pPr>
            <a:lvl3pPr lvl="2" algn="l">
              <a:lnSpc>
                <a:spcPct val="115000"/>
              </a:lnSpc>
              <a:spcBef>
                <a:spcPts val="0"/>
              </a:spcBef>
              <a:spcAft>
                <a:spcPts val="0"/>
              </a:spcAft>
              <a:buClr>
                <a:schemeClr val="lt1"/>
              </a:buClr>
              <a:buSzPts val="1400"/>
              <a:buFont typeface="Lato"/>
              <a:buNone/>
              <a:defRPr/>
            </a:lvl3pPr>
            <a:lvl4pPr lvl="3" algn="l">
              <a:lnSpc>
                <a:spcPct val="115000"/>
              </a:lnSpc>
              <a:spcBef>
                <a:spcPts val="0"/>
              </a:spcBef>
              <a:spcAft>
                <a:spcPts val="0"/>
              </a:spcAft>
              <a:buClr>
                <a:schemeClr val="lt1"/>
              </a:buClr>
              <a:buSzPts val="1400"/>
              <a:buFont typeface="Lato"/>
              <a:buNone/>
              <a:defRPr/>
            </a:lvl4pPr>
            <a:lvl5pPr lvl="4" algn="l">
              <a:lnSpc>
                <a:spcPct val="115000"/>
              </a:lnSpc>
              <a:spcBef>
                <a:spcPts val="0"/>
              </a:spcBef>
              <a:spcAft>
                <a:spcPts val="0"/>
              </a:spcAft>
              <a:buClr>
                <a:schemeClr val="lt1"/>
              </a:buClr>
              <a:buSzPts val="1400"/>
              <a:buFont typeface="Lato"/>
              <a:buNone/>
              <a:defRPr/>
            </a:lvl5pPr>
            <a:lvl6pPr lvl="5" algn="l">
              <a:lnSpc>
                <a:spcPct val="115000"/>
              </a:lnSpc>
              <a:spcBef>
                <a:spcPts val="0"/>
              </a:spcBef>
              <a:spcAft>
                <a:spcPts val="0"/>
              </a:spcAft>
              <a:buClr>
                <a:schemeClr val="lt1"/>
              </a:buClr>
              <a:buSzPts val="1400"/>
              <a:buFont typeface="Lato"/>
              <a:buNone/>
              <a:defRPr/>
            </a:lvl6pPr>
            <a:lvl7pPr lvl="6" algn="l">
              <a:lnSpc>
                <a:spcPct val="115000"/>
              </a:lnSpc>
              <a:spcBef>
                <a:spcPts val="0"/>
              </a:spcBef>
              <a:spcAft>
                <a:spcPts val="0"/>
              </a:spcAft>
              <a:buClr>
                <a:schemeClr val="lt1"/>
              </a:buClr>
              <a:buSzPts val="1400"/>
              <a:buFont typeface="Lato"/>
              <a:buNone/>
              <a:defRPr/>
            </a:lvl7pPr>
            <a:lvl8pPr lvl="7" algn="l">
              <a:lnSpc>
                <a:spcPct val="115000"/>
              </a:lnSpc>
              <a:spcBef>
                <a:spcPts val="0"/>
              </a:spcBef>
              <a:spcAft>
                <a:spcPts val="0"/>
              </a:spcAft>
              <a:buClr>
                <a:schemeClr val="lt1"/>
              </a:buClr>
              <a:buSzPts val="1400"/>
              <a:buFont typeface="Lato"/>
              <a:buNone/>
              <a:defRPr/>
            </a:lvl8pPr>
            <a:lvl9pPr lvl="8" algn="l">
              <a:lnSpc>
                <a:spcPct val="115000"/>
              </a:lnSpc>
              <a:spcBef>
                <a:spcPts val="0"/>
              </a:spcBef>
              <a:spcAft>
                <a:spcPts val="0"/>
              </a:spcAft>
              <a:buClr>
                <a:schemeClr val="lt1"/>
              </a:buClr>
              <a:buSzPts val="1400"/>
              <a:buFont typeface="Lato"/>
              <a:buNone/>
              <a:defRPr/>
            </a:lvl9pPr>
          </a:lstStyle>
          <a:p/>
        </p:txBody>
      </p:sp>
      <p:sp>
        <p:nvSpPr>
          <p:cNvPr id="152" name="Google Shape;152;p16"/>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53" name="Google Shape;153;p16"/>
          <p:cNvSpPr/>
          <p:nvPr>
            <p:ph idx="3" type="pic"/>
          </p:nvPr>
        </p:nvSpPr>
        <p:spPr>
          <a:xfrm>
            <a:off x="0" y="0"/>
            <a:ext cx="9144000" cy="10791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bg>
      <p:bgPr>
        <a:solidFill>
          <a:schemeClr val="dk2"/>
        </a:solidFill>
      </p:bgPr>
    </p:bg>
    <p:spTree>
      <p:nvGrpSpPr>
        <p:cNvPr id="154" name="Shape 154"/>
        <p:cNvGrpSpPr/>
        <p:nvPr/>
      </p:nvGrpSpPr>
      <p:grpSpPr>
        <a:xfrm>
          <a:off x="0" y="0"/>
          <a:ext cx="0" cy="0"/>
          <a:chOff x="0" y="0"/>
          <a:chExt cx="0" cy="0"/>
        </a:xfrm>
      </p:grpSpPr>
      <p:sp>
        <p:nvSpPr>
          <p:cNvPr id="155" name="Google Shape;155;p17"/>
          <p:cNvSpPr txBox="1"/>
          <p:nvPr>
            <p:ph type="title"/>
          </p:nvPr>
        </p:nvSpPr>
        <p:spPr>
          <a:xfrm>
            <a:off x="270983" y="1985025"/>
            <a:ext cx="3342900" cy="2733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800"/>
              <a:buNone/>
              <a:defRPr sz="1800"/>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156" name="Google Shape;156;p17"/>
          <p:cNvSpPr txBox="1"/>
          <p:nvPr>
            <p:ph idx="2" type="title"/>
          </p:nvPr>
        </p:nvSpPr>
        <p:spPr>
          <a:xfrm>
            <a:off x="270983" y="2922825"/>
            <a:ext cx="3342900" cy="2733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1pPr>
            <a:lvl2pPr lvl="1"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2pPr>
            <a:lvl3pPr lvl="2"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3pPr>
            <a:lvl4pPr lvl="3"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4pPr>
            <a:lvl5pPr lvl="4"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5pPr>
            <a:lvl6pPr lvl="5"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6pPr>
            <a:lvl7pPr lvl="6"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7pPr>
            <a:lvl8pPr lvl="7"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8pPr>
            <a:lvl9pPr lvl="8"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9pPr>
          </a:lstStyle>
          <a:p/>
        </p:txBody>
      </p:sp>
      <p:sp>
        <p:nvSpPr>
          <p:cNvPr id="157" name="Google Shape;157;p17"/>
          <p:cNvSpPr txBox="1"/>
          <p:nvPr>
            <p:ph idx="3" type="title"/>
          </p:nvPr>
        </p:nvSpPr>
        <p:spPr>
          <a:xfrm>
            <a:off x="270983" y="3860625"/>
            <a:ext cx="3342900" cy="2733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1pPr>
            <a:lvl2pPr lvl="1"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2pPr>
            <a:lvl3pPr lvl="2"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3pPr>
            <a:lvl4pPr lvl="3"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4pPr>
            <a:lvl5pPr lvl="4"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5pPr>
            <a:lvl6pPr lvl="5"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6pPr>
            <a:lvl7pPr lvl="6"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7pPr>
            <a:lvl8pPr lvl="7"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8pPr>
            <a:lvl9pPr lvl="8"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9pPr>
          </a:lstStyle>
          <a:p/>
        </p:txBody>
      </p:sp>
      <p:sp>
        <p:nvSpPr>
          <p:cNvPr id="158" name="Google Shape;158;p17"/>
          <p:cNvSpPr txBox="1"/>
          <p:nvPr>
            <p:ph idx="4" type="title"/>
          </p:nvPr>
        </p:nvSpPr>
        <p:spPr>
          <a:xfrm>
            <a:off x="4858317" y="1985025"/>
            <a:ext cx="3342900" cy="2733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1pPr>
            <a:lvl2pPr lvl="1"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2pPr>
            <a:lvl3pPr lvl="2"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3pPr>
            <a:lvl4pPr lvl="3"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4pPr>
            <a:lvl5pPr lvl="4"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5pPr>
            <a:lvl6pPr lvl="5"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6pPr>
            <a:lvl7pPr lvl="6"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7pPr>
            <a:lvl8pPr lvl="7"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8pPr>
            <a:lvl9pPr lvl="8"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9pPr>
          </a:lstStyle>
          <a:p/>
        </p:txBody>
      </p:sp>
      <p:sp>
        <p:nvSpPr>
          <p:cNvPr id="159" name="Google Shape;159;p17"/>
          <p:cNvSpPr txBox="1"/>
          <p:nvPr>
            <p:ph idx="5" type="title"/>
          </p:nvPr>
        </p:nvSpPr>
        <p:spPr>
          <a:xfrm>
            <a:off x="4858317" y="2922825"/>
            <a:ext cx="3342900" cy="2733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1pPr>
            <a:lvl2pPr lvl="1"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2pPr>
            <a:lvl3pPr lvl="2"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3pPr>
            <a:lvl4pPr lvl="3"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4pPr>
            <a:lvl5pPr lvl="4"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5pPr>
            <a:lvl6pPr lvl="5"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6pPr>
            <a:lvl7pPr lvl="6"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7pPr>
            <a:lvl8pPr lvl="7"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8pPr>
            <a:lvl9pPr lvl="8"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9pPr>
          </a:lstStyle>
          <a:p/>
        </p:txBody>
      </p:sp>
      <p:sp>
        <p:nvSpPr>
          <p:cNvPr id="160" name="Google Shape;160;p17"/>
          <p:cNvSpPr txBox="1"/>
          <p:nvPr>
            <p:ph idx="6" type="title"/>
          </p:nvPr>
        </p:nvSpPr>
        <p:spPr>
          <a:xfrm>
            <a:off x="4858317" y="3860625"/>
            <a:ext cx="3342900" cy="2733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1pPr>
            <a:lvl2pPr lvl="1"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2pPr>
            <a:lvl3pPr lvl="2"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3pPr>
            <a:lvl4pPr lvl="3"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4pPr>
            <a:lvl5pPr lvl="4"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5pPr>
            <a:lvl6pPr lvl="5"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6pPr>
            <a:lvl7pPr lvl="6"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7pPr>
            <a:lvl8pPr lvl="7"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8pPr>
            <a:lvl9pPr lvl="8" algn="l">
              <a:lnSpc>
                <a:spcPct val="115000"/>
              </a:lnSpc>
              <a:spcBef>
                <a:spcPts val="0"/>
              </a:spcBef>
              <a:spcAft>
                <a:spcPts val="0"/>
              </a:spcAft>
              <a:buSzPts val="1800"/>
              <a:buNone/>
              <a:defRPr sz="1800">
                <a:solidFill>
                  <a:schemeClr val="lt1"/>
                </a:solidFill>
                <a:latin typeface="Playfair Display"/>
                <a:ea typeface="Playfair Display"/>
                <a:cs typeface="Playfair Display"/>
                <a:sym typeface="Playfair Display"/>
              </a:defRPr>
            </a:lvl9pPr>
          </a:lstStyle>
          <a:p/>
        </p:txBody>
      </p:sp>
      <p:sp>
        <p:nvSpPr>
          <p:cNvPr id="161" name="Google Shape;161;p17"/>
          <p:cNvSpPr txBox="1"/>
          <p:nvPr>
            <p:ph idx="7" type="title"/>
          </p:nvPr>
        </p:nvSpPr>
        <p:spPr>
          <a:xfrm>
            <a:off x="276075" y="457200"/>
            <a:ext cx="8594400" cy="587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sz="2800">
                <a:solidFill>
                  <a:schemeClr val="lt1"/>
                </a:solidFill>
                <a:latin typeface="Playfair Display"/>
                <a:ea typeface="Playfair Display"/>
                <a:cs typeface="Playfair Display"/>
                <a:sym typeface="Playfair Display"/>
              </a:defRPr>
            </a:lvl1pPr>
            <a:lvl2pPr lvl="1"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2pPr>
            <a:lvl3pPr lvl="2"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3pPr>
            <a:lvl4pPr lvl="3"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4pPr>
            <a:lvl5pPr lvl="4"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5pPr>
            <a:lvl6pPr lvl="5"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6pPr>
            <a:lvl7pPr lvl="6"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7pPr>
            <a:lvl8pPr lvl="7"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8pPr>
            <a:lvl9pPr lvl="8"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9pPr>
          </a:lstStyle>
          <a:p/>
        </p:txBody>
      </p:sp>
      <p:sp>
        <p:nvSpPr>
          <p:cNvPr id="162" name="Google Shape;162;p17"/>
          <p:cNvSpPr txBox="1"/>
          <p:nvPr>
            <p:ph idx="1" type="subTitle"/>
          </p:nvPr>
        </p:nvSpPr>
        <p:spPr>
          <a:xfrm>
            <a:off x="276075" y="4815950"/>
            <a:ext cx="2010000" cy="183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400"/>
              <a:buFont typeface="Lato"/>
              <a:buNone/>
              <a:defRPr sz="800"/>
            </a:lvl1pPr>
            <a:lvl2pPr lvl="1" algn="l">
              <a:lnSpc>
                <a:spcPct val="115000"/>
              </a:lnSpc>
              <a:spcBef>
                <a:spcPts val="0"/>
              </a:spcBef>
              <a:spcAft>
                <a:spcPts val="0"/>
              </a:spcAft>
              <a:buClr>
                <a:schemeClr val="lt1"/>
              </a:buClr>
              <a:buSzPts val="1400"/>
              <a:buFont typeface="Lato"/>
              <a:buNone/>
              <a:defRPr/>
            </a:lvl2pPr>
            <a:lvl3pPr lvl="2" algn="l">
              <a:lnSpc>
                <a:spcPct val="115000"/>
              </a:lnSpc>
              <a:spcBef>
                <a:spcPts val="0"/>
              </a:spcBef>
              <a:spcAft>
                <a:spcPts val="0"/>
              </a:spcAft>
              <a:buClr>
                <a:schemeClr val="lt1"/>
              </a:buClr>
              <a:buSzPts val="1400"/>
              <a:buFont typeface="Lato"/>
              <a:buNone/>
              <a:defRPr/>
            </a:lvl3pPr>
            <a:lvl4pPr lvl="3" algn="l">
              <a:lnSpc>
                <a:spcPct val="115000"/>
              </a:lnSpc>
              <a:spcBef>
                <a:spcPts val="0"/>
              </a:spcBef>
              <a:spcAft>
                <a:spcPts val="0"/>
              </a:spcAft>
              <a:buClr>
                <a:schemeClr val="lt1"/>
              </a:buClr>
              <a:buSzPts val="1400"/>
              <a:buFont typeface="Lato"/>
              <a:buNone/>
              <a:defRPr/>
            </a:lvl4pPr>
            <a:lvl5pPr lvl="4" algn="l">
              <a:lnSpc>
                <a:spcPct val="115000"/>
              </a:lnSpc>
              <a:spcBef>
                <a:spcPts val="0"/>
              </a:spcBef>
              <a:spcAft>
                <a:spcPts val="0"/>
              </a:spcAft>
              <a:buClr>
                <a:schemeClr val="lt1"/>
              </a:buClr>
              <a:buSzPts val="1400"/>
              <a:buFont typeface="Lato"/>
              <a:buNone/>
              <a:defRPr/>
            </a:lvl5pPr>
            <a:lvl6pPr lvl="5" algn="l">
              <a:lnSpc>
                <a:spcPct val="115000"/>
              </a:lnSpc>
              <a:spcBef>
                <a:spcPts val="0"/>
              </a:spcBef>
              <a:spcAft>
                <a:spcPts val="0"/>
              </a:spcAft>
              <a:buClr>
                <a:schemeClr val="lt1"/>
              </a:buClr>
              <a:buSzPts val="1400"/>
              <a:buFont typeface="Lato"/>
              <a:buNone/>
              <a:defRPr/>
            </a:lvl6pPr>
            <a:lvl7pPr lvl="6" algn="l">
              <a:lnSpc>
                <a:spcPct val="115000"/>
              </a:lnSpc>
              <a:spcBef>
                <a:spcPts val="0"/>
              </a:spcBef>
              <a:spcAft>
                <a:spcPts val="0"/>
              </a:spcAft>
              <a:buClr>
                <a:schemeClr val="lt1"/>
              </a:buClr>
              <a:buSzPts val="1400"/>
              <a:buFont typeface="Lato"/>
              <a:buNone/>
              <a:defRPr/>
            </a:lvl7pPr>
            <a:lvl8pPr lvl="7" algn="l">
              <a:lnSpc>
                <a:spcPct val="115000"/>
              </a:lnSpc>
              <a:spcBef>
                <a:spcPts val="0"/>
              </a:spcBef>
              <a:spcAft>
                <a:spcPts val="0"/>
              </a:spcAft>
              <a:buClr>
                <a:schemeClr val="lt1"/>
              </a:buClr>
              <a:buSzPts val="1400"/>
              <a:buFont typeface="Lato"/>
              <a:buNone/>
              <a:defRPr/>
            </a:lvl8pPr>
            <a:lvl9pPr lvl="8" algn="l">
              <a:lnSpc>
                <a:spcPct val="115000"/>
              </a:lnSpc>
              <a:spcBef>
                <a:spcPts val="0"/>
              </a:spcBef>
              <a:spcAft>
                <a:spcPts val="0"/>
              </a:spcAft>
              <a:buClr>
                <a:schemeClr val="lt1"/>
              </a:buClr>
              <a:buSzPts val="1400"/>
              <a:buFont typeface="Lato"/>
              <a:buNone/>
              <a:defRPr/>
            </a:lvl9pPr>
          </a:lstStyle>
          <a:p/>
        </p:txBody>
      </p:sp>
      <p:sp>
        <p:nvSpPr>
          <p:cNvPr id="163" name="Google Shape;163;p17"/>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64" name="Google Shape;164;p17"/>
          <p:cNvSpPr txBox="1"/>
          <p:nvPr>
            <p:ph idx="8" type="subTitle"/>
          </p:nvPr>
        </p:nvSpPr>
        <p:spPr>
          <a:xfrm>
            <a:off x="271825" y="1797400"/>
            <a:ext cx="1809900" cy="1362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800"/>
              <a:buFont typeface="Lato"/>
              <a:buNone/>
              <a:defRPr sz="800"/>
            </a:lvl1pPr>
            <a:lvl2pPr lvl="1" algn="l">
              <a:lnSpc>
                <a:spcPct val="115000"/>
              </a:lnSpc>
              <a:spcBef>
                <a:spcPts val="0"/>
              </a:spcBef>
              <a:spcAft>
                <a:spcPts val="0"/>
              </a:spcAft>
              <a:buSzPts val="800"/>
              <a:buFont typeface="Lato"/>
              <a:buNone/>
              <a:defRPr sz="800"/>
            </a:lvl2pPr>
            <a:lvl3pPr lvl="2" algn="l">
              <a:lnSpc>
                <a:spcPct val="115000"/>
              </a:lnSpc>
              <a:spcBef>
                <a:spcPts val="0"/>
              </a:spcBef>
              <a:spcAft>
                <a:spcPts val="0"/>
              </a:spcAft>
              <a:buSzPts val="800"/>
              <a:buFont typeface="Lato"/>
              <a:buNone/>
              <a:defRPr sz="800"/>
            </a:lvl3pPr>
            <a:lvl4pPr lvl="3" algn="l">
              <a:lnSpc>
                <a:spcPct val="115000"/>
              </a:lnSpc>
              <a:spcBef>
                <a:spcPts val="0"/>
              </a:spcBef>
              <a:spcAft>
                <a:spcPts val="0"/>
              </a:spcAft>
              <a:buSzPts val="800"/>
              <a:buFont typeface="Lato"/>
              <a:buNone/>
              <a:defRPr sz="800"/>
            </a:lvl4pPr>
            <a:lvl5pPr lvl="4" algn="l">
              <a:lnSpc>
                <a:spcPct val="115000"/>
              </a:lnSpc>
              <a:spcBef>
                <a:spcPts val="0"/>
              </a:spcBef>
              <a:spcAft>
                <a:spcPts val="0"/>
              </a:spcAft>
              <a:buSzPts val="800"/>
              <a:buFont typeface="Lato"/>
              <a:buNone/>
              <a:defRPr sz="800"/>
            </a:lvl5pPr>
            <a:lvl6pPr lvl="5" algn="l">
              <a:lnSpc>
                <a:spcPct val="115000"/>
              </a:lnSpc>
              <a:spcBef>
                <a:spcPts val="0"/>
              </a:spcBef>
              <a:spcAft>
                <a:spcPts val="0"/>
              </a:spcAft>
              <a:buSzPts val="800"/>
              <a:buFont typeface="Lato"/>
              <a:buNone/>
              <a:defRPr sz="800"/>
            </a:lvl6pPr>
            <a:lvl7pPr lvl="6" algn="l">
              <a:lnSpc>
                <a:spcPct val="115000"/>
              </a:lnSpc>
              <a:spcBef>
                <a:spcPts val="0"/>
              </a:spcBef>
              <a:spcAft>
                <a:spcPts val="0"/>
              </a:spcAft>
              <a:buSzPts val="800"/>
              <a:buFont typeface="Lato"/>
              <a:buNone/>
              <a:defRPr sz="800"/>
            </a:lvl7pPr>
            <a:lvl8pPr lvl="7" algn="l">
              <a:lnSpc>
                <a:spcPct val="115000"/>
              </a:lnSpc>
              <a:spcBef>
                <a:spcPts val="0"/>
              </a:spcBef>
              <a:spcAft>
                <a:spcPts val="0"/>
              </a:spcAft>
              <a:buSzPts val="800"/>
              <a:buFont typeface="Lato"/>
              <a:buNone/>
              <a:defRPr sz="800"/>
            </a:lvl8pPr>
            <a:lvl9pPr lvl="8" algn="l">
              <a:lnSpc>
                <a:spcPct val="115000"/>
              </a:lnSpc>
              <a:spcBef>
                <a:spcPts val="0"/>
              </a:spcBef>
              <a:spcAft>
                <a:spcPts val="0"/>
              </a:spcAft>
              <a:buSzPts val="800"/>
              <a:buFont typeface="Lato"/>
              <a:buNone/>
              <a:defRPr sz="800"/>
            </a:lvl9pPr>
          </a:lstStyle>
          <a:p/>
        </p:txBody>
      </p:sp>
      <p:sp>
        <p:nvSpPr>
          <p:cNvPr id="165" name="Google Shape;165;p17"/>
          <p:cNvSpPr txBox="1"/>
          <p:nvPr>
            <p:ph idx="9" type="subTitle"/>
          </p:nvPr>
        </p:nvSpPr>
        <p:spPr>
          <a:xfrm>
            <a:off x="4858700" y="1797400"/>
            <a:ext cx="1809900" cy="1362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800"/>
              <a:buFont typeface="Lato"/>
              <a:buNone/>
              <a:defRPr sz="800"/>
            </a:lvl1pPr>
            <a:lvl2pPr lvl="1" algn="l">
              <a:lnSpc>
                <a:spcPct val="115000"/>
              </a:lnSpc>
              <a:spcBef>
                <a:spcPts val="0"/>
              </a:spcBef>
              <a:spcAft>
                <a:spcPts val="0"/>
              </a:spcAft>
              <a:buSzPts val="800"/>
              <a:buFont typeface="Lato"/>
              <a:buNone/>
              <a:defRPr sz="800"/>
            </a:lvl2pPr>
            <a:lvl3pPr lvl="2" algn="l">
              <a:lnSpc>
                <a:spcPct val="115000"/>
              </a:lnSpc>
              <a:spcBef>
                <a:spcPts val="0"/>
              </a:spcBef>
              <a:spcAft>
                <a:spcPts val="0"/>
              </a:spcAft>
              <a:buSzPts val="800"/>
              <a:buFont typeface="Lato"/>
              <a:buNone/>
              <a:defRPr sz="800"/>
            </a:lvl3pPr>
            <a:lvl4pPr lvl="3" algn="l">
              <a:lnSpc>
                <a:spcPct val="115000"/>
              </a:lnSpc>
              <a:spcBef>
                <a:spcPts val="0"/>
              </a:spcBef>
              <a:spcAft>
                <a:spcPts val="0"/>
              </a:spcAft>
              <a:buSzPts val="800"/>
              <a:buFont typeface="Lato"/>
              <a:buNone/>
              <a:defRPr sz="800"/>
            </a:lvl4pPr>
            <a:lvl5pPr lvl="4" algn="l">
              <a:lnSpc>
                <a:spcPct val="115000"/>
              </a:lnSpc>
              <a:spcBef>
                <a:spcPts val="0"/>
              </a:spcBef>
              <a:spcAft>
                <a:spcPts val="0"/>
              </a:spcAft>
              <a:buSzPts val="800"/>
              <a:buFont typeface="Lato"/>
              <a:buNone/>
              <a:defRPr sz="800"/>
            </a:lvl5pPr>
            <a:lvl6pPr lvl="5" algn="l">
              <a:lnSpc>
                <a:spcPct val="115000"/>
              </a:lnSpc>
              <a:spcBef>
                <a:spcPts val="0"/>
              </a:spcBef>
              <a:spcAft>
                <a:spcPts val="0"/>
              </a:spcAft>
              <a:buSzPts val="800"/>
              <a:buFont typeface="Lato"/>
              <a:buNone/>
              <a:defRPr sz="800"/>
            </a:lvl6pPr>
            <a:lvl7pPr lvl="6" algn="l">
              <a:lnSpc>
                <a:spcPct val="115000"/>
              </a:lnSpc>
              <a:spcBef>
                <a:spcPts val="0"/>
              </a:spcBef>
              <a:spcAft>
                <a:spcPts val="0"/>
              </a:spcAft>
              <a:buSzPts val="800"/>
              <a:buFont typeface="Lato"/>
              <a:buNone/>
              <a:defRPr sz="800"/>
            </a:lvl7pPr>
            <a:lvl8pPr lvl="7" algn="l">
              <a:lnSpc>
                <a:spcPct val="115000"/>
              </a:lnSpc>
              <a:spcBef>
                <a:spcPts val="0"/>
              </a:spcBef>
              <a:spcAft>
                <a:spcPts val="0"/>
              </a:spcAft>
              <a:buSzPts val="800"/>
              <a:buFont typeface="Lato"/>
              <a:buNone/>
              <a:defRPr sz="800"/>
            </a:lvl8pPr>
            <a:lvl9pPr lvl="8" algn="l">
              <a:lnSpc>
                <a:spcPct val="115000"/>
              </a:lnSpc>
              <a:spcBef>
                <a:spcPts val="0"/>
              </a:spcBef>
              <a:spcAft>
                <a:spcPts val="0"/>
              </a:spcAft>
              <a:buSzPts val="800"/>
              <a:buFont typeface="Lato"/>
              <a:buNone/>
              <a:defRPr sz="800"/>
            </a:lvl9pPr>
          </a:lstStyle>
          <a:p/>
        </p:txBody>
      </p:sp>
      <p:sp>
        <p:nvSpPr>
          <p:cNvPr id="166" name="Google Shape;166;p17"/>
          <p:cNvSpPr txBox="1"/>
          <p:nvPr>
            <p:ph idx="13" type="subTitle"/>
          </p:nvPr>
        </p:nvSpPr>
        <p:spPr>
          <a:xfrm>
            <a:off x="271825" y="2735200"/>
            <a:ext cx="1809900" cy="1362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800"/>
              <a:buFont typeface="Lato"/>
              <a:buNone/>
              <a:defRPr sz="800"/>
            </a:lvl1pPr>
            <a:lvl2pPr lvl="1" algn="l">
              <a:lnSpc>
                <a:spcPct val="115000"/>
              </a:lnSpc>
              <a:spcBef>
                <a:spcPts val="0"/>
              </a:spcBef>
              <a:spcAft>
                <a:spcPts val="0"/>
              </a:spcAft>
              <a:buSzPts val="800"/>
              <a:buFont typeface="Lato"/>
              <a:buNone/>
              <a:defRPr sz="800"/>
            </a:lvl2pPr>
            <a:lvl3pPr lvl="2" algn="l">
              <a:lnSpc>
                <a:spcPct val="115000"/>
              </a:lnSpc>
              <a:spcBef>
                <a:spcPts val="0"/>
              </a:spcBef>
              <a:spcAft>
                <a:spcPts val="0"/>
              </a:spcAft>
              <a:buSzPts val="800"/>
              <a:buFont typeface="Lato"/>
              <a:buNone/>
              <a:defRPr sz="800"/>
            </a:lvl3pPr>
            <a:lvl4pPr lvl="3" algn="l">
              <a:lnSpc>
                <a:spcPct val="115000"/>
              </a:lnSpc>
              <a:spcBef>
                <a:spcPts val="0"/>
              </a:spcBef>
              <a:spcAft>
                <a:spcPts val="0"/>
              </a:spcAft>
              <a:buSzPts val="800"/>
              <a:buFont typeface="Lato"/>
              <a:buNone/>
              <a:defRPr sz="800"/>
            </a:lvl4pPr>
            <a:lvl5pPr lvl="4" algn="l">
              <a:lnSpc>
                <a:spcPct val="115000"/>
              </a:lnSpc>
              <a:spcBef>
                <a:spcPts val="0"/>
              </a:spcBef>
              <a:spcAft>
                <a:spcPts val="0"/>
              </a:spcAft>
              <a:buSzPts val="800"/>
              <a:buFont typeface="Lato"/>
              <a:buNone/>
              <a:defRPr sz="800"/>
            </a:lvl5pPr>
            <a:lvl6pPr lvl="5" algn="l">
              <a:lnSpc>
                <a:spcPct val="115000"/>
              </a:lnSpc>
              <a:spcBef>
                <a:spcPts val="0"/>
              </a:spcBef>
              <a:spcAft>
                <a:spcPts val="0"/>
              </a:spcAft>
              <a:buSzPts val="800"/>
              <a:buFont typeface="Lato"/>
              <a:buNone/>
              <a:defRPr sz="800"/>
            </a:lvl6pPr>
            <a:lvl7pPr lvl="6" algn="l">
              <a:lnSpc>
                <a:spcPct val="115000"/>
              </a:lnSpc>
              <a:spcBef>
                <a:spcPts val="0"/>
              </a:spcBef>
              <a:spcAft>
                <a:spcPts val="0"/>
              </a:spcAft>
              <a:buSzPts val="800"/>
              <a:buFont typeface="Lato"/>
              <a:buNone/>
              <a:defRPr sz="800"/>
            </a:lvl7pPr>
            <a:lvl8pPr lvl="7" algn="l">
              <a:lnSpc>
                <a:spcPct val="115000"/>
              </a:lnSpc>
              <a:spcBef>
                <a:spcPts val="0"/>
              </a:spcBef>
              <a:spcAft>
                <a:spcPts val="0"/>
              </a:spcAft>
              <a:buSzPts val="800"/>
              <a:buFont typeface="Lato"/>
              <a:buNone/>
              <a:defRPr sz="800"/>
            </a:lvl8pPr>
            <a:lvl9pPr lvl="8" algn="l">
              <a:lnSpc>
                <a:spcPct val="115000"/>
              </a:lnSpc>
              <a:spcBef>
                <a:spcPts val="0"/>
              </a:spcBef>
              <a:spcAft>
                <a:spcPts val="0"/>
              </a:spcAft>
              <a:buSzPts val="800"/>
              <a:buFont typeface="Lato"/>
              <a:buNone/>
              <a:defRPr sz="800"/>
            </a:lvl9pPr>
          </a:lstStyle>
          <a:p/>
        </p:txBody>
      </p:sp>
      <p:sp>
        <p:nvSpPr>
          <p:cNvPr id="167" name="Google Shape;167;p17"/>
          <p:cNvSpPr txBox="1"/>
          <p:nvPr>
            <p:ph idx="14" type="subTitle"/>
          </p:nvPr>
        </p:nvSpPr>
        <p:spPr>
          <a:xfrm>
            <a:off x="271825" y="3673000"/>
            <a:ext cx="1809900" cy="1362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800"/>
              <a:buFont typeface="Lato"/>
              <a:buNone/>
              <a:defRPr sz="800"/>
            </a:lvl1pPr>
            <a:lvl2pPr lvl="1" algn="l">
              <a:lnSpc>
                <a:spcPct val="115000"/>
              </a:lnSpc>
              <a:spcBef>
                <a:spcPts val="0"/>
              </a:spcBef>
              <a:spcAft>
                <a:spcPts val="0"/>
              </a:spcAft>
              <a:buSzPts val="800"/>
              <a:buFont typeface="Lato"/>
              <a:buNone/>
              <a:defRPr sz="800"/>
            </a:lvl2pPr>
            <a:lvl3pPr lvl="2" algn="l">
              <a:lnSpc>
                <a:spcPct val="115000"/>
              </a:lnSpc>
              <a:spcBef>
                <a:spcPts val="0"/>
              </a:spcBef>
              <a:spcAft>
                <a:spcPts val="0"/>
              </a:spcAft>
              <a:buSzPts val="800"/>
              <a:buFont typeface="Lato"/>
              <a:buNone/>
              <a:defRPr sz="800"/>
            </a:lvl3pPr>
            <a:lvl4pPr lvl="3" algn="l">
              <a:lnSpc>
                <a:spcPct val="115000"/>
              </a:lnSpc>
              <a:spcBef>
                <a:spcPts val="0"/>
              </a:spcBef>
              <a:spcAft>
                <a:spcPts val="0"/>
              </a:spcAft>
              <a:buSzPts val="800"/>
              <a:buFont typeface="Lato"/>
              <a:buNone/>
              <a:defRPr sz="800"/>
            </a:lvl4pPr>
            <a:lvl5pPr lvl="4" algn="l">
              <a:lnSpc>
                <a:spcPct val="115000"/>
              </a:lnSpc>
              <a:spcBef>
                <a:spcPts val="0"/>
              </a:spcBef>
              <a:spcAft>
                <a:spcPts val="0"/>
              </a:spcAft>
              <a:buSzPts val="800"/>
              <a:buFont typeface="Lato"/>
              <a:buNone/>
              <a:defRPr sz="800"/>
            </a:lvl5pPr>
            <a:lvl6pPr lvl="5" algn="l">
              <a:lnSpc>
                <a:spcPct val="115000"/>
              </a:lnSpc>
              <a:spcBef>
                <a:spcPts val="0"/>
              </a:spcBef>
              <a:spcAft>
                <a:spcPts val="0"/>
              </a:spcAft>
              <a:buSzPts val="800"/>
              <a:buFont typeface="Lato"/>
              <a:buNone/>
              <a:defRPr sz="800"/>
            </a:lvl6pPr>
            <a:lvl7pPr lvl="6" algn="l">
              <a:lnSpc>
                <a:spcPct val="115000"/>
              </a:lnSpc>
              <a:spcBef>
                <a:spcPts val="0"/>
              </a:spcBef>
              <a:spcAft>
                <a:spcPts val="0"/>
              </a:spcAft>
              <a:buSzPts val="800"/>
              <a:buFont typeface="Lato"/>
              <a:buNone/>
              <a:defRPr sz="800"/>
            </a:lvl7pPr>
            <a:lvl8pPr lvl="7" algn="l">
              <a:lnSpc>
                <a:spcPct val="115000"/>
              </a:lnSpc>
              <a:spcBef>
                <a:spcPts val="0"/>
              </a:spcBef>
              <a:spcAft>
                <a:spcPts val="0"/>
              </a:spcAft>
              <a:buSzPts val="800"/>
              <a:buFont typeface="Lato"/>
              <a:buNone/>
              <a:defRPr sz="800"/>
            </a:lvl8pPr>
            <a:lvl9pPr lvl="8" algn="l">
              <a:lnSpc>
                <a:spcPct val="115000"/>
              </a:lnSpc>
              <a:spcBef>
                <a:spcPts val="0"/>
              </a:spcBef>
              <a:spcAft>
                <a:spcPts val="0"/>
              </a:spcAft>
              <a:buSzPts val="800"/>
              <a:buFont typeface="Lato"/>
              <a:buNone/>
              <a:defRPr sz="800"/>
            </a:lvl9pPr>
          </a:lstStyle>
          <a:p/>
        </p:txBody>
      </p:sp>
      <p:sp>
        <p:nvSpPr>
          <p:cNvPr id="168" name="Google Shape;168;p17"/>
          <p:cNvSpPr txBox="1"/>
          <p:nvPr>
            <p:ph idx="15" type="subTitle"/>
          </p:nvPr>
        </p:nvSpPr>
        <p:spPr>
          <a:xfrm>
            <a:off x="4858700" y="2735200"/>
            <a:ext cx="1809900" cy="1362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800"/>
              <a:buFont typeface="Lato"/>
              <a:buNone/>
              <a:defRPr sz="800"/>
            </a:lvl1pPr>
            <a:lvl2pPr lvl="1" algn="l">
              <a:lnSpc>
                <a:spcPct val="115000"/>
              </a:lnSpc>
              <a:spcBef>
                <a:spcPts val="0"/>
              </a:spcBef>
              <a:spcAft>
                <a:spcPts val="0"/>
              </a:spcAft>
              <a:buSzPts val="800"/>
              <a:buFont typeface="Lato"/>
              <a:buNone/>
              <a:defRPr sz="800"/>
            </a:lvl2pPr>
            <a:lvl3pPr lvl="2" algn="l">
              <a:lnSpc>
                <a:spcPct val="115000"/>
              </a:lnSpc>
              <a:spcBef>
                <a:spcPts val="0"/>
              </a:spcBef>
              <a:spcAft>
                <a:spcPts val="0"/>
              </a:spcAft>
              <a:buSzPts val="800"/>
              <a:buFont typeface="Lato"/>
              <a:buNone/>
              <a:defRPr sz="800"/>
            </a:lvl3pPr>
            <a:lvl4pPr lvl="3" algn="l">
              <a:lnSpc>
                <a:spcPct val="115000"/>
              </a:lnSpc>
              <a:spcBef>
                <a:spcPts val="0"/>
              </a:spcBef>
              <a:spcAft>
                <a:spcPts val="0"/>
              </a:spcAft>
              <a:buSzPts val="800"/>
              <a:buFont typeface="Lato"/>
              <a:buNone/>
              <a:defRPr sz="800"/>
            </a:lvl4pPr>
            <a:lvl5pPr lvl="4" algn="l">
              <a:lnSpc>
                <a:spcPct val="115000"/>
              </a:lnSpc>
              <a:spcBef>
                <a:spcPts val="0"/>
              </a:spcBef>
              <a:spcAft>
                <a:spcPts val="0"/>
              </a:spcAft>
              <a:buSzPts val="800"/>
              <a:buFont typeface="Lato"/>
              <a:buNone/>
              <a:defRPr sz="800"/>
            </a:lvl5pPr>
            <a:lvl6pPr lvl="5" algn="l">
              <a:lnSpc>
                <a:spcPct val="115000"/>
              </a:lnSpc>
              <a:spcBef>
                <a:spcPts val="0"/>
              </a:spcBef>
              <a:spcAft>
                <a:spcPts val="0"/>
              </a:spcAft>
              <a:buSzPts val="800"/>
              <a:buFont typeface="Lato"/>
              <a:buNone/>
              <a:defRPr sz="800"/>
            </a:lvl6pPr>
            <a:lvl7pPr lvl="6" algn="l">
              <a:lnSpc>
                <a:spcPct val="115000"/>
              </a:lnSpc>
              <a:spcBef>
                <a:spcPts val="0"/>
              </a:spcBef>
              <a:spcAft>
                <a:spcPts val="0"/>
              </a:spcAft>
              <a:buSzPts val="800"/>
              <a:buFont typeface="Lato"/>
              <a:buNone/>
              <a:defRPr sz="800"/>
            </a:lvl7pPr>
            <a:lvl8pPr lvl="7" algn="l">
              <a:lnSpc>
                <a:spcPct val="115000"/>
              </a:lnSpc>
              <a:spcBef>
                <a:spcPts val="0"/>
              </a:spcBef>
              <a:spcAft>
                <a:spcPts val="0"/>
              </a:spcAft>
              <a:buSzPts val="800"/>
              <a:buFont typeface="Lato"/>
              <a:buNone/>
              <a:defRPr sz="800"/>
            </a:lvl8pPr>
            <a:lvl9pPr lvl="8" algn="l">
              <a:lnSpc>
                <a:spcPct val="115000"/>
              </a:lnSpc>
              <a:spcBef>
                <a:spcPts val="0"/>
              </a:spcBef>
              <a:spcAft>
                <a:spcPts val="0"/>
              </a:spcAft>
              <a:buSzPts val="800"/>
              <a:buFont typeface="Lato"/>
              <a:buNone/>
              <a:defRPr sz="800"/>
            </a:lvl9pPr>
          </a:lstStyle>
          <a:p/>
        </p:txBody>
      </p:sp>
      <p:sp>
        <p:nvSpPr>
          <p:cNvPr id="169" name="Google Shape;169;p17"/>
          <p:cNvSpPr txBox="1"/>
          <p:nvPr>
            <p:ph idx="16" type="subTitle"/>
          </p:nvPr>
        </p:nvSpPr>
        <p:spPr>
          <a:xfrm>
            <a:off x="4858700" y="3673000"/>
            <a:ext cx="1809900" cy="1362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800"/>
              <a:buFont typeface="Lato"/>
              <a:buNone/>
              <a:defRPr sz="800"/>
            </a:lvl1pPr>
            <a:lvl2pPr lvl="1" algn="l">
              <a:lnSpc>
                <a:spcPct val="115000"/>
              </a:lnSpc>
              <a:spcBef>
                <a:spcPts val="0"/>
              </a:spcBef>
              <a:spcAft>
                <a:spcPts val="0"/>
              </a:spcAft>
              <a:buSzPts val="800"/>
              <a:buFont typeface="Lato"/>
              <a:buNone/>
              <a:defRPr sz="800"/>
            </a:lvl2pPr>
            <a:lvl3pPr lvl="2" algn="l">
              <a:lnSpc>
                <a:spcPct val="115000"/>
              </a:lnSpc>
              <a:spcBef>
                <a:spcPts val="0"/>
              </a:spcBef>
              <a:spcAft>
                <a:spcPts val="0"/>
              </a:spcAft>
              <a:buSzPts val="800"/>
              <a:buFont typeface="Lato"/>
              <a:buNone/>
              <a:defRPr sz="800"/>
            </a:lvl3pPr>
            <a:lvl4pPr lvl="3" algn="l">
              <a:lnSpc>
                <a:spcPct val="115000"/>
              </a:lnSpc>
              <a:spcBef>
                <a:spcPts val="0"/>
              </a:spcBef>
              <a:spcAft>
                <a:spcPts val="0"/>
              </a:spcAft>
              <a:buSzPts val="800"/>
              <a:buFont typeface="Lato"/>
              <a:buNone/>
              <a:defRPr sz="800"/>
            </a:lvl4pPr>
            <a:lvl5pPr lvl="4" algn="l">
              <a:lnSpc>
                <a:spcPct val="115000"/>
              </a:lnSpc>
              <a:spcBef>
                <a:spcPts val="0"/>
              </a:spcBef>
              <a:spcAft>
                <a:spcPts val="0"/>
              </a:spcAft>
              <a:buSzPts val="800"/>
              <a:buFont typeface="Lato"/>
              <a:buNone/>
              <a:defRPr sz="800"/>
            </a:lvl5pPr>
            <a:lvl6pPr lvl="5" algn="l">
              <a:lnSpc>
                <a:spcPct val="115000"/>
              </a:lnSpc>
              <a:spcBef>
                <a:spcPts val="0"/>
              </a:spcBef>
              <a:spcAft>
                <a:spcPts val="0"/>
              </a:spcAft>
              <a:buSzPts val="800"/>
              <a:buFont typeface="Lato"/>
              <a:buNone/>
              <a:defRPr sz="800"/>
            </a:lvl6pPr>
            <a:lvl7pPr lvl="6" algn="l">
              <a:lnSpc>
                <a:spcPct val="115000"/>
              </a:lnSpc>
              <a:spcBef>
                <a:spcPts val="0"/>
              </a:spcBef>
              <a:spcAft>
                <a:spcPts val="0"/>
              </a:spcAft>
              <a:buSzPts val="800"/>
              <a:buFont typeface="Lato"/>
              <a:buNone/>
              <a:defRPr sz="800"/>
            </a:lvl7pPr>
            <a:lvl8pPr lvl="7" algn="l">
              <a:lnSpc>
                <a:spcPct val="115000"/>
              </a:lnSpc>
              <a:spcBef>
                <a:spcPts val="0"/>
              </a:spcBef>
              <a:spcAft>
                <a:spcPts val="0"/>
              </a:spcAft>
              <a:buSzPts val="800"/>
              <a:buFont typeface="Lato"/>
              <a:buNone/>
              <a:defRPr sz="800"/>
            </a:lvl8pPr>
            <a:lvl9pPr lvl="8" algn="l">
              <a:lnSpc>
                <a:spcPct val="115000"/>
              </a:lnSpc>
              <a:spcBef>
                <a:spcPts val="0"/>
              </a:spcBef>
              <a:spcAft>
                <a:spcPts val="0"/>
              </a:spcAft>
              <a:buSzPts val="800"/>
              <a:buFont typeface="Lato"/>
              <a:buNone/>
              <a:defRPr sz="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70" name="Shape 170"/>
        <p:cNvGrpSpPr/>
        <p:nvPr/>
      </p:nvGrpSpPr>
      <p:grpSpPr>
        <a:xfrm>
          <a:off x="0" y="0"/>
          <a:ext cx="0" cy="0"/>
          <a:chOff x="0" y="0"/>
          <a:chExt cx="0" cy="0"/>
        </a:xfrm>
      </p:grpSpPr>
      <p:sp>
        <p:nvSpPr>
          <p:cNvPr id="171" name="Google Shape;171;p1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85000"/>
              </a:lnSpc>
              <a:spcBef>
                <a:spcPts val="0"/>
              </a:spcBef>
              <a:spcAft>
                <a:spcPts val="0"/>
              </a:spcAft>
              <a:buSzPts val="5200"/>
              <a:buChar char="●"/>
              <a:defRPr sz="5200"/>
            </a:lvl1pPr>
            <a:lvl2pPr lvl="1" algn="ctr">
              <a:lnSpc>
                <a:spcPct val="115000"/>
              </a:lnSpc>
              <a:spcBef>
                <a:spcPts val="0"/>
              </a:spcBef>
              <a:spcAft>
                <a:spcPts val="0"/>
              </a:spcAft>
              <a:buSzPts val="5200"/>
              <a:buChar char="○"/>
              <a:defRPr sz="5200"/>
            </a:lvl2pPr>
            <a:lvl3pPr lvl="2" algn="ctr">
              <a:lnSpc>
                <a:spcPct val="115000"/>
              </a:lnSpc>
              <a:spcBef>
                <a:spcPts val="0"/>
              </a:spcBef>
              <a:spcAft>
                <a:spcPts val="0"/>
              </a:spcAft>
              <a:buSzPts val="5200"/>
              <a:buChar char="■"/>
              <a:defRPr sz="5200"/>
            </a:lvl3pPr>
            <a:lvl4pPr lvl="3" algn="ctr">
              <a:lnSpc>
                <a:spcPct val="115000"/>
              </a:lnSpc>
              <a:spcBef>
                <a:spcPts val="0"/>
              </a:spcBef>
              <a:spcAft>
                <a:spcPts val="0"/>
              </a:spcAft>
              <a:buSzPts val="5200"/>
              <a:buChar char="●"/>
              <a:defRPr sz="5200"/>
            </a:lvl4pPr>
            <a:lvl5pPr lvl="4" algn="ctr">
              <a:lnSpc>
                <a:spcPct val="115000"/>
              </a:lnSpc>
              <a:spcBef>
                <a:spcPts val="0"/>
              </a:spcBef>
              <a:spcAft>
                <a:spcPts val="0"/>
              </a:spcAft>
              <a:buSzPts val="5200"/>
              <a:buChar char="○"/>
              <a:defRPr sz="5200"/>
            </a:lvl5pPr>
            <a:lvl6pPr lvl="5" algn="ctr">
              <a:lnSpc>
                <a:spcPct val="115000"/>
              </a:lnSpc>
              <a:spcBef>
                <a:spcPts val="0"/>
              </a:spcBef>
              <a:spcAft>
                <a:spcPts val="0"/>
              </a:spcAft>
              <a:buSzPts val="5200"/>
              <a:buChar char="■"/>
              <a:defRPr sz="5200"/>
            </a:lvl6pPr>
            <a:lvl7pPr lvl="6" algn="ctr">
              <a:lnSpc>
                <a:spcPct val="115000"/>
              </a:lnSpc>
              <a:spcBef>
                <a:spcPts val="0"/>
              </a:spcBef>
              <a:spcAft>
                <a:spcPts val="0"/>
              </a:spcAft>
              <a:buSzPts val="5200"/>
              <a:buChar char="●"/>
              <a:defRPr sz="5200"/>
            </a:lvl7pPr>
            <a:lvl8pPr lvl="7" algn="ctr">
              <a:lnSpc>
                <a:spcPct val="115000"/>
              </a:lnSpc>
              <a:spcBef>
                <a:spcPts val="0"/>
              </a:spcBef>
              <a:spcAft>
                <a:spcPts val="0"/>
              </a:spcAft>
              <a:buSzPts val="5200"/>
              <a:buChar char="○"/>
              <a:defRPr sz="5200"/>
            </a:lvl8pPr>
            <a:lvl9pPr lvl="8" algn="ctr">
              <a:lnSpc>
                <a:spcPct val="115000"/>
              </a:lnSpc>
              <a:spcBef>
                <a:spcPts val="0"/>
              </a:spcBef>
              <a:spcAft>
                <a:spcPts val="0"/>
              </a:spcAft>
              <a:buSzPts val="5200"/>
              <a:buChar char="■"/>
              <a:defRPr sz="5200"/>
            </a:lvl9pPr>
          </a:lstStyle>
          <a:p/>
        </p:txBody>
      </p:sp>
      <p:sp>
        <p:nvSpPr>
          <p:cNvPr id="172" name="Google Shape;172;p18"/>
          <p:cNvSpPr txBox="1"/>
          <p:nvPr>
            <p:ph idx="1" type="subTitle"/>
          </p:nvPr>
        </p:nvSpPr>
        <p:spPr>
          <a:xfrm>
            <a:off x="311700" y="2834125"/>
            <a:ext cx="8520600" cy="792600"/>
          </a:xfrm>
          <a:prstGeom prst="rect">
            <a:avLst/>
          </a:prstGeom>
          <a:noFill/>
          <a:ln>
            <a:noFill/>
          </a:ln>
        </p:spPr>
        <p:txBody>
          <a:bodyPr anchorCtr="0" anchor="t" bIns="91425" lIns="0" spcFirstLastPara="1" rIns="91425" wrap="square" tIns="91425">
            <a:noAutofit/>
          </a:bodyPr>
          <a:lstStyle>
            <a:lvl1pPr lvl="0" algn="ctr">
              <a:lnSpc>
                <a:spcPct val="115000"/>
              </a:lnSpc>
              <a:spcBef>
                <a:spcPts val="0"/>
              </a:spcBef>
              <a:spcAft>
                <a:spcPts val="0"/>
              </a:spcAft>
              <a:buSzPts val="2800"/>
              <a:buNone/>
              <a:defRPr sz="2800"/>
            </a:lvl1pPr>
            <a:lvl2pPr lvl="1" algn="ctr">
              <a:lnSpc>
                <a:spcPct val="115000"/>
              </a:lnSpc>
              <a:spcBef>
                <a:spcPts val="0"/>
              </a:spcBef>
              <a:spcAft>
                <a:spcPts val="0"/>
              </a:spcAft>
              <a:buSzPts val="2800"/>
              <a:buNone/>
              <a:defRPr sz="2800"/>
            </a:lvl2pPr>
            <a:lvl3pPr lvl="2" algn="ctr">
              <a:lnSpc>
                <a:spcPct val="115000"/>
              </a:lnSpc>
              <a:spcBef>
                <a:spcPts val="0"/>
              </a:spcBef>
              <a:spcAft>
                <a:spcPts val="0"/>
              </a:spcAft>
              <a:buSzPts val="2800"/>
              <a:buNone/>
              <a:defRPr sz="2800"/>
            </a:lvl3pPr>
            <a:lvl4pPr lvl="3" algn="ctr">
              <a:lnSpc>
                <a:spcPct val="115000"/>
              </a:lnSpc>
              <a:spcBef>
                <a:spcPts val="0"/>
              </a:spcBef>
              <a:spcAft>
                <a:spcPts val="0"/>
              </a:spcAft>
              <a:buSzPts val="2800"/>
              <a:buNone/>
              <a:defRPr sz="2800"/>
            </a:lvl4pPr>
            <a:lvl5pPr lvl="4" algn="ctr">
              <a:lnSpc>
                <a:spcPct val="115000"/>
              </a:lnSpc>
              <a:spcBef>
                <a:spcPts val="0"/>
              </a:spcBef>
              <a:spcAft>
                <a:spcPts val="0"/>
              </a:spcAft>
              <a:buSzPts val="2800"/>
              <a:buNone/>
              <a:defRPr sz="2800"/>
            </a:lvl5pPr>
            <a:lvl6pPr lvl="5" algn="ctr">
              <a:lnSpc>
                <a:spcPct val="115000"/>
              </a:lnSpc>
              <a:spcBef>
                <a:spcPts val="0"/>
              </a:spcBef>
              <a:spcAft>
                <a:spcPts val="0"/>
              </a:spcAft>
              <a:buSzPts val="2800"/>
              <a:buNone/>
              <a:defRPr sz="2800"/>
            </a:lvl6pPr>
            <a:lvl7pPr lvl="6" algn="ctr">
              <a:lnSpc>
                <a:spcPct val="115000"/>
              </a:lnSpc>
              <a:spcBef>
                <a:spcPts val="0"/>
              </a:spcBef>
              <a:spcAft>
                <a:spcPts val="0"/>
              </a:spcAft>
              <a:buSzPts val="2800"/>
              <a:buNone/>
              <a:defRPr sz="2800"/>
            </a:lvl7pPr>
            <a:lvl8pPr lvl="7" algn="ctr">
              <a:lnSpc>
                <a:spcPct val="115000"/>
              </a:lnSpc>
              <a:spcBef>
                <a:spcPts val="0"/>
              </a:spcBef>
              <a:spcAft>
                <a:spcPts val="0"/>
              </a:spcAft>
              <a:buSzPts val="2800"/>
              <a:buNone/>
              <a:defRPr sz="2800"/>
            </a:lvl8pPr>
            <a:lvl9pPr lvl="8" algn="ctr">
              <a:lnSpc>
                <a:spcPct val="115000"/>
              </a:lnSpc>
              <a:spcBef>
                <a:spcPts val="0"/>
              </a:spcBef>
              <a:spcAft>
                <a:spcPts val="0"/>
              </a:spcAft>
              <a:buSzPts val="2800"/>
              <a:buNone/>
              <a:defRPr sz="2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73" name="Shape 173"/>
        <p:cNvGrpSpPr/>
        <p:nvPr/>
      </p:nvGrpSpPr>
      <p:grpSpPr>
        <a:xfrm>
          <a:off x="0" y="0"/>
          <a:ext cx="0" cy="0"/>
          <a:chOff x="0" y="0"/>
          <a:chExt cx="0" cy="0"/>
        </a:xfrm>
      </p:grpSpPr>
      <p:sp>
        <p:nvSpPr>
          <p:cNvPr id="174" name="Google Shape;174;p1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85000"/>
              </a:lnSpc>
              <a:spcBef>
                <a:spcPts val="0"/>
              </a:spcBef>
              <a:spcAft>
                <a:spcPts val="0"/>
              </a:spcAft>
              <a:buSzPts val="3600"/>
              <a:buChar char="●"/>
              <a:defRPr sz="3600"/>
            </a:lvl1pPr>
            <a:lvl2pPr lvl="1" algn="ctr">
              <a:lnSpc>
                <a:spcPct val="115000"/>
              </a:lnSpc>
              <a:spcBef>
                <a:spcPts val="0"/>
              </a:spcBef>
              <a:spcAft>
                <a:spcPts val="0"/>
              </a:spcAft>
              <a:buSzPts val="3600"/>
              <a:buChar char="○"/>
              <a:defRPr sz="3600"/>
            </a:lvl2pPr>
            <a:lvl3pPr lvl="2" algn="ctr">
              <a:lnSpc>
                <a:spcPct val="115000"/>
              </a:lnSpc>
              <a:spcBef>
                <a:spcPts val="0"/>
              </a:spcBef>
              <a:spcAft>
                <a:spcPts val="0"/>
              </a:spcAft>
              <a:buSzPts val="3600"/>
              <a:buChar char="■"/>
              <a:defRPr sz="3600"/>
            </a:lvl3pPr>
            <a:lvl4pPr lvl="3" algn="ctr">
              <a:lnSpc>
                <a:spcPct val="115000"/>
              </a:lnSpc>
              <a:spcBef>
                <a:spcPts val="0"/>
              </a:spcBef>
              <a:spcAft>
                <a:spcPts val="0"/>
              </a:spcAft>
              <a:buSzPts val="3600"/>
              <a:buChar char="●"/>
              <a:defRPr sz="3600"/>
            </a:lvl4pPr>
            <a:lvl5pPr lvl="4" algn="ctr">
              <a:lnSpc>
                <a:spcPct val="115000"/>
              </a:lnSpc>
              <a:spcBef>
                <a:spcPts val="0"/>
              </a:spcBef>
              <a:spcAft>
                <a:spcPts val="0"/>
              </a:spcAft>
              <a:buSzPts val="3600"/>
              <a:buChar char="○"/>
              <a:defRPr sz="3600"/>
            </a:lvl5pPr>
            <a:lvl6pPr lvl="5" algn="ctr">
              <a:lnSpc>
                <a:spcPct val="115000"/>
              </a:lnSpc>
              <a:spcBef>
                <a:spcPts val="0"/>
              </a:spcBef>
              <a:spcAft>
                <a:spcPts val="0"/>
              </a:spcAft>
              <a:buSzPts val="3600"/>
              <a:buChar char="■"/>
              <a:defRPr sz="3600"/>
            </a:lvl6pPr>
            <a:lvl7pPr lvl="6" algn="ctr">
              <a:lnSpc>
                <a:spcPct val="115000"/>
              </a:lnSpc>
              <a:spcBef>
                <a:spcPts val="0"/>
              </a:spcBef>
              <a:spcAft>
                <a:spcPts val="0"/>
              </a:spcAft>
              <a:buSzPts val="3600"/>
              <a:buChar char="●"/>
              <a:defRPr sz="3600"/>
            </a:lvl7pPr>
            <a:lvl8pPr lvl="7" algn="ctr">
              <a:lnSpc>
                <a:spcPct val="115000"/>
              </a:lnSpc>
              <a:spcBef>
                <a:spcPts val="0"/>
              </a:spcBef>
              <a:spcAft>
                <a:spcPts val="0"/>
              </a:spcAft>
              <a:buSzPts val="3600"/>
              <a:buChar char="○"/>
              <a:defRPr sz="3600"/>
            </a:lvl8pPr>
            <a:lvl9pPr lvl="8" algn="ctr">
              <a:lnSpc>
                <a:spcPct val="115000"/>
              </a:lnSpc>
              <a:spcBef>
                <a:spcPts val="0"/>
              </a:spcBef>
              <a:spcAft>
                <a:spcPts val="0"/>
              </a:spcAft>
              <a:buSzPts val="3600"/>
              <a:buChar char="■"/>
              <a:defRPr sz="36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175" name="Shape 175"/>
        <p:cNvGrpSpPr/>
        <p:nvPr/>
      </p:nvGrpSpPr>
      <p:grpSpPr>
        <a:xfrm>
          <a:off x="0" y="0"/>
          <a:ext cx="0" cy="0"/>
          <a:chOff x="0" y="0"/>
          <a:chExt cx="0" cy="0"/>
        </a:xfrm>
      </p:grpSpPr>
      <p:sp>
        <p:nvSpPr>
          <p:cNvPr id="176" name="Google Shape;176;p2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lgn="l">
              <a:lnSpc>
                <a:spcPct val="8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77" name="Google Shape;177;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main point">
  <p:cSld name="BLANK_1_1_1_1_1_1_2">
    <p:spTree>
      <p:nvGrpSpPr>
        <p:cNvPr id="9" name="Shape 9"/>
        <p:cNvGrpSpPr/>
        <p:nvPr/>
      </p:nvGrpSpPr>
      <p:grpSpPr>
        <a:xfrm>
          <a:off x="0" y="0"/>
          <a:ext cx="0" cy="0"/>
          <a:chOff x="0" y="0"/>
          <a:chExt cx="0" cy="0"/>
        </a:xfrm>
      </p:grpSpPr>
      <p:sp>
        <p:nvSpPr>
          <p:cNvPr id="10" name="Google Shape;10;p3"/>
          <p:cNvSpPr txBox="1"/>
          <p:nvPr>
            <p:ph type="title"/>
          </p:nvPr>
        </p:nvSpPr>
        <p:spPr>
          <a:xfrm>
            <a:off x="276075" y="457200"/>
            <a:ext cx="8594400" cy="587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4000"/>
              <a:buNone/>
              <a:defRPr sz="4000">
                <a:solidFill>
                  <a:schemeClr val="lt1"/>
                </a:solidFill>
                <a:latin typeface="Playfair Display"/>
                <a:ea typeface="Playfair Display"/>
                <a:cs typeface="Playfair Display"/>
                <a:sym typeface="Playfair Display"/>
              </a:defRPr>
            </a:lvl1pPr>
            <a:lvl2pPr lvl="1"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2pPr>
            <a:lvl3pPr lvl="2"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3pPr>
            <a:lvl4pPr lvl="3"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4pPr>
            <a:lvl5pPr lvl="4"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5pPr>
            <a:lvl6pPr lvl="5"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6pPr>
            <a:lvl7pPr lvl="6"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7pPr>
            <a:lvl8pPr lvl="7"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8pPr>
            <a:lvl9pPr lvl="8"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9pPr>
          </a:lstStyle>
          <a:p/>
        </p:txBody>
      </p:sp>
      <p:sp>
        <p:nvSpPr>
          <p:cNvPr id="11" name="Google Shape;11;p3"/>
          <p:cNvSpPr txBox="1"/>
          <p:nvPr>
            <p:ph idx="1" type="subTitle"/>
          </p:nvPr>
        </p:nvSpPr>
        <p:spPr>
          <a:xfrm>
            <a:off x="276075" y="4815950"/>
            <a:ext cx="2010000" cy="183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400"/>
              <a:buFont typeface="Lato"/>
              <a:buNone/>
              <a:defRPr sz="800"/>
            </a:lvl1pPr>
            <a:lvl2pPr lvl="1" algn="l">
              <a:lnSpc>
                <a:spcPct val="115000"/>
              </a:lnSpc>
              <a:spcBef>
                <a:spcPts val="0"/>
              </a:spcBef>
              <a:spcAft>
                <a:spcPts val="0"/>
              </a:spcAft>
              <a:buClr>
                <a:schemeClr val="lt1"/>
              </a:buClr>
              <a:buSzPts val="1400"/>
              <a:buFont typeface="Lato"/>
              <a:buNone/>
              <a:defRPr/>
            </a:lvl2pPr>
            <a:lvl3pPr lvl="2" algn="l">
              <a:lnSpc>
                <a:spcPct val="115000"/>
              </a:lnSpc>
              <a:spcBef>
                <a:spcPts val="0"/>
              </a:spcBef>
              <a:spcAft>
                <a:spcPts val="0"/>
              </a:spcAft>
              <a:buClr>
                <a:schemeClr val="lt1"/>
              </a:buClr>
              <a:buSzPts val="1400"/>
              <a:buFont typeface="Lato"/>
              <a:buNone/>
              <a:defRPr/>
            </a:lvl3pPr>
            <a:lvl4pPr lvl="3" algn="l">
              <a:lnSpc>
                <a:spcPct val="115000"/>
              </a:lnSpc>
              <a:spcBef>
                <a:spcPts val="0"/>
              </a:spcBef>
              <a:spcAft>
                <a:spcPts val="0"/>
              </a:spcAft>
              <a:buClr>
                <a:schemeClr val="lt1"/>
              </a:buClr>
              <a:buSzPts val="1400"/>
              <a:buFont typeface="Lato"/>
              <a:buNone/>
              <a:defRPr/>
            </a:lvl4pPr>
            <a:lvl5pPr lvl="4" algn="l">
              <a:lnSpc>
                <a:spcPct val="115000"/>
              </a:lnSpc>
              <a:spcBef>
                <a:spcPts val="0"/>
              </a:spcBef>
              <a:spcAft>
                <a:spcPts val="0"/>
              </a:spcAft>
              <a:buClr>
                <a:schemeClr val="lt1"/>
              </a:buClr>
              <a:buSzPts val="1400"/>
              <a:buFont typeface="Lato"/>
              <a:buNone/>
              <a:defRPr/>
            </a:lvl5pPr>
            <a:lvl6pPr lvl="5" algn="l">
              <a:lnSpc>
                <a:spcPct val="115000"/>
              </a:lnSpc>
              <a:spcBef>
                <a:spcPts val="0"/>
              </a:spcBef>
              <a:spcAft>
                <a:spcPts val="0"/>
              </a:spcAft>
              <a:buClr>
                <a:schemeClr val="lt1"/>
              </a:buClr>
              <a:buSzPts val="1400"/>
              <a:buFont typeface="Lato"/>
              <a:buNone/>
              <a:defRPr/>
            </a:lvl6pPr>
            <a:lvl7pPr lvl="6" algn="l">
              <a:lnSpc>
                <a:spcPct val="115000"/>
              </a:lnSpc>
              <a:spcBef>
                <a:spcPts val="0"/>
              </a:spcBef>
              <a:spcAft>
                <a:spcPts val="0"/>
              </a:spcAft>
              <a:buClr>
                <a:schemeClr val="lt1"/>
              </a:buClr>
              <a:buSzPts val="1400"/>
              <a:buFont typeface="Lato"/>
              <a:buNone/>
              <a:defRPr/>
            </a:lvl7pPr>
            <a:lvl8pPr lvl="7" algn="l">
              <a:lnSpc>
                <a:spcPct val="115000"/>
              </a:lnSpc>
              <a:spcBef>
                <a:spcPts val="0"/>
              </a:spcBef>
              <a:spcAft>
                <a:spcPts val="0"/>
              </a:spcAft>
              <a:buClr>
                <a:schemeClr val="lt1"/>
              </a:buClr>
              <a:buSzPts val="1400"/>
              <a:buFont typeface="Lato"/>
              <a:buNone/>
              <a:defRPr/>
            </a:lvl8pPr>
            <a:lvl9pPr lvl="8" algn="l">
              <a:lnSpc>
                <a:spcPct val="115000"/>
              </a:lnSpc>
              <a:spcBef>
                <a:spcPts val="0"/>
              </a:spcBef>
              <a:spcAft>
                <a:spcPts val="0"/>
              </a:spcAft>
              <a:buClr>
                <a:schemeClr val="lt1"/>
              </a:buClr>
              <a:buSzPts val="1400"/>
              <a:buFont typeface="Lato"/>
              <a:buNone/>
              <a:defRPr/>
            </a:lvl9pPr>
          </a:lstStyle>
          <a:p/>
        </p:txBody>
      </p:sp>
      <p:sp>
        <p:nvSpPr>
          <p:cNvPr id="12" name="Google Shape;12;p3"/>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3" name="Google Shape;13;p3"/>
          <p:cNvSpPr txBox="1"/>
          <p:nvPr>
            <p:ph idx="2" type="body"/>
          </p:nvPr>
        </p:nvSpPr>
        <p:spPr>
          <a:xfrm>
            <a:off x="276075" y="1763425"/>
            <a:ext cx="4342800" cy="7113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Clr>
                <a:schemeClr val="lt1"/>
              </a:buClr>
              <a:buSzPts val="1000"/>
              <a:buFont typeface="Lato"/>
              <a:buChar char="●"/>
              <a:defRPr sz="1000"/>
            </a:lvl1pPr>
            <a:lvl2pPr indent="-292100" lvl="1" marL="914400" algn="l">
              <a:lnSpc>
                <a:spcPct val="115000"/>
              </a:lnSpc>
              <a:spcBef>
                <a:spcPts val="0"/>
              </a:spcBef>
              <a:spcAft>
                <a:spcPts val="0"/>
              </a:spcAft>
              <a:buClr>
                <a:schemeClr val="lt1"/>
              </a:buClr>
              <a:buSzPts val="1000"/>
              <a:buFont typeface="Lato"/>
              <a:buChar char="○"/>
              <a:defRPr sz="1000"/>
            </a:lvl2pPr>
            <a:lvl3pPr indent="-292100" lvl="2" marL="1371600" algn="l">
              <a:lnSpc>
                <a:spcPct val="115000"/>
              </a:lnSpc>
              <a:spcBef>
                <a:spcPts val="0"/>
              </a:spcBef>
              <a:spcAft>
                <a:spcPts val="0"/>
              </a:spcAft>
              <a:buClr>
                <a:schemeClr val="lt1"/>
              </a:buClr>
              <a:buSzPts val="1000"/>
              <a:buFont typeface="Lato"/>
              <a:buChar char="■"/>
              <a:defRPr sz="1000"/>
            </a:lvl3pPr>
            <a:lvl4pPr indent="-292100" lvl="3" marL="1828800" algn="l">
              <a:lnSpc>
                <a:spcPct val="115000"/>
              </a:lnSpc>
              <a:spcBef>
                <a:spcPts val="0"/>
              </a:spcBef>
              <a:spcAft>
                <a:spcPts val="0"/>
              </a:spcAft>
              <a:buClr>
                <a:schemeClr val="lt1"/>
              </a:buClr>
              <a:buSzPts val="1000"/>
              <a:buFont typeface="Lato"/>
              <a:buChar char="●"/>
              <a:defRPr sz="1000"/>
            </a:lvl4pPr>
            <a:lvl5pPr indent="-292100" lvl="4" marL="2286000" algn="l">
              <a:lnSpc>
                <a:spcPct val="115000"/>
              </a:lnSpc>
              <a:spcBef>
                <a:spcPts val="0"/>
              </a:spcBef>
              <a:spcAft>
                <a:spcPts val="0"/>
              </a:spcAft>
              <a:buClr>
                <a:schemeClr val="lt1"/>
              </a:buClr>
              <a:buSzPts val="1000"/>
              <a:buFont typeface="Lato"/>
              <a:buChar char="○"/>
              <a:defRPr sz="1000"/>
            </a:lvl5pPr>
            <a:lvl6pPr indent="-292100" lvl="5" marL="2743200" algn="l">
              <a:lnSpc>
                <a:spcPct val="115000"/>
              </a:lnSpc>
              <a:spcBef>
                <a:spcPts val="0"/>
              </a:spcBef>
              <a:spcAft>
                <a:spcPts val="0"/>
              </a:spcAft>
              <a:buClr>
                <a:schemeClr val="lt1"/>
              </a:buClr>
              <a:buSzPts val="1000"/>
              <a:buFont typeface="Lato"/>
              <a:buChar char="■"/>
              <a:defRPr sz="1000"/>
            </a:lvl6pPr>
            <a:lvl7pPr indent="-292100" lvl="6" marL="3200400" algn="l">
              <a:lnSpc>
                <a:spcPct val="115000"/>
              </a:lnSpc>
              <a:spcBef>
                <a:spcPts val="0"/>
              </a:spcBef>
              <a:spcAft>
                <a:spcPts val="0"/>
              </a:spcAft>
              <a:buClr>
                <a:schemeClr val="lt1"/>
              </a:buClr>
              <a:buSzPts val="1000"/>
              <a:buFont typeface="Lato"/>
              <a:buChar char="●"/>
              <a:defRPr sz="1000"/>
            </a:lvl7pPr>
            <a:lvl8pPr indent="-292100" lvl="7" marL="3657600" algn="l">
              <a:lnSpc>
                <a:spcPct val="115000"/>
              </a:lnSpc>
              <a:spcBef>
                <a:spcPts val="0"/>
              </a:spcBef>
              <a:spcAft>
                <a:spcPts val="0"/>
              </a:spcAft>
              <a:buClr>
                <a:schemeClr val="lt1"/>
              </a:buClr>
              <a:buSzPts val="1000"/>
              <a:buFont typeface="Lato"/>
              <a:buChar char="○"/>
              <a:defRPr sz="1000"/>
            </a:lvl8pPr>
            <a:lvl9pPr indent="-292100" lvl="8" marL="4114800" algn="l">
              <a:lnSpc>
                <a:spcPct val="115000"/>
              </a:lnSpc>
              <a:spcBef>
                <a:spcPts val="0"/>
              </a:spcBef>
              <a:spcAft>
                <a:spcPts val="0"/>
              </a:spcAft>
              <a:buClr>
                <a:schemeClr val="lt1"/>
              </a:buClr>
              <a:buSzPts val="1000"/>
              <a:buFont typeface="Lato"/>
              <a:buChar char="■"/>
              <a:defRPr sz="1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178" name="Shape 178"/>
        <p:cNvGrpSpPr/>
        <p:nvPr/>
      </p:nvGrpSpPr>
      <p:grpSpPr>
        <a:xfrm>
          <a:off x="0" y="0"/>
          <a:ext cx="0" cy="0"/>
          <a:chOff x="0" y="0"/>
          <a:chExt cx="0" cy="0"/>
        </a:xfrm>
      </p:grpSpPr>
      <p:sp>
        <p:nvSpPr>
          <p:cNvPr id="179" name="Google Shape;179;p2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lgn="l">
              <a:lnSpc>
                <a:spcPct val="8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180" name="Google Shape;180;p2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181" name="Google Shape;181;p2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82" name="Shape 182"/>
        <p:cNvGrpSpPr/>
        <p:nvPr/>
      </p:nvGrpSpPr>
      <p:grpSpPr>
        <a:xfrm>
          <a:off x="0" y="0"/>
          <a:ext cx="0" cy="0"/>
          <a:chOff x="0" y="0"/>
          <a:chExt cx="0" cy="0"/>
        </a:xfrm>
      </p:grpSpPr>
      <p:sp>
        <p:nvSpPr>
          <p:cNvPr id="183" name="Google Shape;183;p2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lgn="l">
              <a:lnSpc>
                <a:spcPct val="8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84" name="Shape 184"/>
        <p:cNvGrpSpPr/>
        <p:nvPr/>
      </p:nvGrpSpPr>
      <p:grpSpPr>
        <a:xfrm>
          <a:off x="0" y="0"/>
          <a:ext cx="0" cy="0"/>
          <a:chOff x="0" y="0"/>
          <a:chExt cx="0" cy="0"/>
        </a:xfrm>
      </p:grpSpPr>
      <p:sp>
        <p:nvSpPr>
          <p:cNvPr id="185" name="Google Shape;185;p2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85000"/>
              </a:lnSpc>
              <a:spcBef>
                <a:spcPts val="0"/>
              </a:spcBef>
              <a:spcAft>
                <a:spcPts val="0"/>
              </a:spcAft>
              <a:buSzPts val="2400"/>
              <a:buChar char="●"/>
              <a:defRPr sz="2400"/>
            </a:lvl1pPr>
            <a:lvl2pPr lvl="1" algn="l">
              <a:lnSpc>
                <a:spcPct val="115000"/>
              </a:lnSpc>
              <a:spcBef>
                <a:spcPts val="0"/>
              </a:spcBef>
              <a:spcAft>
                <a:spcPts val="0"/>
              </a:spcAft>
              <a:buSzPts val="2400"/>
              <a:buChar char="○"/>
              <a:defRPr sz="2400"/>
            </a:lvl2pPr>
            <a:lvl3pPr lvl="2" algn="l">
              <a:lnSpc>
                <a:spcPct val="115000"/>
              </a:lnSpc>
              <a:spcBef>
                <a:spcPts val="0"/>
              </a:spcBef>
              <a:spcAft>
                <a:spcPts val="0"/>
              </a:spcAft>
              <a:buSzPts val="2400"/>
              <a:buChar char="■"/>
              <a:defRPr sz="2400"/>
            </a:lvl3pPr>
            <a:lvl4pPr lvl="3" algn="l">
              <a:lnSpc>
                <a:spcPct val="115000"/>
              </a:lnSpc>
              <a:spcBef>
                <a:spcPts val="0"/>
              </a:spcBef>
              <a:spcAft>
                <a:spcPts val="0"/>
              </a:spcAft>
              <a:buSzPts val="2400"/>
              <a:buChar char="●"/>
              <a:defRPr sz="2400"/>
            </a:lvl4pPr>
            <a:lvl5pPr lvl="4" algn="l">
              <a:lnSpc>
                <a:spcPct val="115000"/>
              </a:lnSpc>
              <a:spcBef>
                <a:spcPts val="0"/>
              </a:spcBef>
              <a:spcAft>
                <a:spcPts val="0"/>
              </a:spcAft>
              <a:buSzPts val="2400"/>
              <a:buChar char="○"/>
              <a:defRPr sz="2400"/>
            </a:lvl5pPr>
            <a:lvl6pPr lvl="5" algn="l">
              <a:lnSpc>
                <a:spcPct val="115000"/>
              </a:lnSpc>
              <a:spcBef>
                <a:spcPts val="0"/>
              </a:spcBef>
              <a:spcAft>
                <a:spcPts val="0"/>
              </a:spcAft>
              <a:buSzPts val="2400"/>
              <a:buChar char="■"/>
              <a:defRPr sz="2400"/>
            </a:lvl6pPr>
            <a:lvl7pPr lvl="6" algn="l">
              <a:lnSpc>
                <a:spcPct val="115000"/>
              </a:lnSpc>
              <a:spcBef>
                <a:spcPts val="0"/>
              </a:spcBef>
              <a:spcAft>
                <a:spcPts val="0"/>
              </a:spcAft>
              <a:buSzPts val="2400"/>
              <a:buChar char="●"/>
              <a:defRPr sz="2400"/>
            </a:lvl7pPr>
            <a:lvl8pPr lvl="7" algn="l">
              <a:lnSpc>
                <a:spcPct val="115000"/>
              </a:lnSpc>
              <a:spcBef>
                <a:spcPts val="0"/>
              </a:spcBef>
              <a:spcAft>
                <a:spcPts val="0"/>
              </a:spcAft>
              <a:buSzPts val="2400"/>
              <a:buChar char="○"/>
              <a:defRPr sz="2400"/>
            </a:lvl8pPr>
            <a:lvl9pPr lvl="8" algn="l">
              <a:lnSpc>
                <a:spcPct val="115000"/>
              </a:lnSpc>
              <a:spcBef>
                <a:spcPts val="0"/>
              </a:spcBef>
              <a:spcAft>
                <a:spcPts val="0"/>
              </a:spcAft>
              <a:buSzPts val="2400"/>
              <a:buChar char="■"/>
              <a:defRPr sz="2400"/>
            </a:lvl9pPr>
          </a:lstStyle>
          <a:p/>
        </p:txBody>
      </p:sp>
      <p:sp>
        <p:nvSpPr>
          <p:cNvPr id="186" name="Google Shape;186;p2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87" name="Shape 187"/>
        <p:cNvGrpSpPr/>
        <p:nvPr/>
      </p:nvGrpSpPr>
      <p:grpSpPr>
        <a:xfrm>
          <a:off x="0" y="0"/>
          <a:ext cx="0" cy="0"/>
          <a:chOff x="0" y="0"/>
          <a:chExt cx="0" cy="0"/>
        </a:xfrm>
      </p:grpSpPr>
      <p:sp>
        <p:nvSpPr>
          <p:cNvPr id="188" name="Google Shape;188;p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85000"/>
              </a:lnSpc>
              <a:spcBef>
                <a:spcPts val="0"/>
              </a:spcBef>
              <a:spcAft>
                <a:spcPts val="0"/>
              </a:spcAft>
              <a:buSzPts val="4800"/>
              <a:buChar char="●"/>
              <a:defRPr sz="4800"/>
            </a:lvl1pPr>
            <a:lvl2pPr lvl="1" algn="l">
              <a:lnSpc>
                <a:spcPct val="115000"/>
              </a:lnSpc>
              <a:spcBef>
                <a:spcPts val="0"/>
              </a:spcBef>
              <a:spcAft>
                <a:spcPts val="0"/>
              </a:spcAft>
              <a:buSzPts val="4800"/>
              <a:buChar char="○"/>
              <a:defRPr sz="4800"/>
            </a:lvl2pPr>
            <a:lvl3pPr lvl="2" algn="l">
              <a:lnSpc>
                <a:spcPct val="115000"/>
              </a:lnSpc>
              <a:spcBef>
                <a:spcPts val="0"/>
              </a:spcBef>
              <a:spcAft>
                <a:spcPts val="0"/>
              </a:spcAft>
              <a:buSzPts val="4800"/>
              <a:buChar char="■"/>
              <a:defRPr sz="4800"/>
            </a:lvl3pPr>
            <a:lvl4pPr lvl="3" algn="l">
              <a:lnSpc>
                <a:spcPct val="115000"/>
              </a:lnSpc>
              <a:spcBef>
                <a:spcPts val="0"/>
              </a:spcBef>
              <a:spcAft>
                <a:spcPts val="0"/>
              </a:spcAft>
              <a:buSzPts val="4800"/>
              <a:buChar char="●"/>
              <a:defRPr sz="4800"/>
            </a:lvl4pPr>
            <a:lvl5pPr lvl="4" algn="l">
              <a:lnSpc>
                <a:spcPct val="115000"/>
              </a:lnSpc>
              <a:spcBef>
                <a:spcPts val="0"/>
              </a:spcBef>
              <a:spcAft>
                <a:spcPts val="0"/>
              </a:spcAft>
              <a:buSzPts val="4800"/>
              <a:buChar char="○"/>
              <a:defRPr sz="4800"/>
            </a:lvl5pPr>
            <a:lvl6pPr lvl="5" algn="l">
              <a:lnSpc>
                <a:spcPct val="115000"/>
              </a:lnSpc>
              <a:spcBef>
                <a:spcPts val="0"/>
              </a:spcBef>
              <a:spcAft>
                <a:spcPts val="0"/>
              </a:spcAft>
              <a:buSzPts val="4800"/>
              <a:buChar char="■"/>
              <a:defRPr sz="4800"/>
            </a:lvl6pPr>
            <a:lvl7pPr lvl="6" algn="l">
              <a:lnSpc>
                <a:spcPct val="115000"/>
              </a:lnSpc>
              <a:spcBef>
                <a:spcPts val="0"/>
              </a:spcBef>
              <a:spcAft>
                <a:spcPts val="0"/>
              </a:spcAft>
              <a:buSzPts val="4800"/>
              <a:buChar char="●"/>
              <a:defRPr sz="4800"/>
            </a:lvl7pPr>
            <a:lvl8pPr lvl="7" algn="l">
              <a:lnSpc>
                <a:spcPct val="115000"/>
              </a:lnSpc>
              <a:spcBef>
                <a:spcPts val="0"/>
              </a:spcBef>
              <a:spcAft>
                <a:spcPts val="0"/>
              </a:spcAft>
              <a:buSzPts val="4800"/>
              <a:buChar char="○"/>
              <a:defRPr sz="4800"/>
            </a:lvl8pPr>
            <a:lvl9pPr lvl="8" algn="l">
              <a:lnSpc>
                <a:spcPct val="115000"/>
              </a:lnSpc>
              <a:spcBef>
                <a:spcPts val="0"/>
              </a:spcBef>
              <a:spcAft>
                <a:spcPts val="0"/>
              </a:spcAft>
              <a:buSzPts val="4800"/>
              <a:buChar char="■"/>
              <a:defRPr sz="4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89" name="Shape 189"/>
        <p:cNvGrpSpPr/>
        <p:nvPr/>
      </p:nvGrpSpPr>
      <p:grpSpPr>
        <a:xfrm>
          <a:off x="0" y="0"/>
          <a:ext cx="0" cy="0"/>
          <a:chOff x="0" y="0"/>
          <a:chExt cx="0" cy="0"/>
        </a:xfrm>
      </p:grpSpPr>
      <p:sp>
        <p:nvSpPr>
          <p:cNvPr id="190" name="Google Shape;190;p2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85000"/>
              </a:lnSpc>
              <a:spcBef>
                <a:spcPts val="0"/>
              </a:spcBef>
              <a:spcAft>
                <a:spcPts val="0"/>
              </a:spcAft>
              <a:buSzPts val="4200"/>
              <a:buChar char="●"/>
              <a:defRPr sz="4200"/>
            </a:lvl1pPr>
            <a:lvl2pPr lvl="1" algn="ctr">
              <a:lnSpc>
                <a:spcPct val="115000"/>
              </a:lnSpc>
              <a:spcBef>
                <a:spcPts val="0"/>
              </a:spcBef>
              <a:spcAft>
                <a:spcPts val="0"/>
              </a:spcAft>
              <a:buSzPts val="4200"/>
              <a:buChar char="○"/>
              <a:defRPr sz="4200"/>
            </a:lvl2pPr>
            <a:lvl3pPr lvl="2" algn="ctr">
              <a:lnSpc>
                <a:spcPct val="115000"/>
              </a:lnSpc>
              <a:spcBef>
                <a:spcPts val="0"/>
              </a:spcBef>
              <a:spcAft>
                <a:spcPts val="0"/>
              </a:spcAft>
              <a:buSzPts val="4200"/>
              <a:buChar char="■"/>
              <a:defRPr sz="4200"/>
            </a:lvl3pPr>
            <a:lvl4pPr lvl="3" algn="ctr">
              <a:lnSpc>
                <a:spcPct val="115000"/>
              </a:lnSpc>
              <a:spcBef>
                <a:spcPts val="0"/>
              </a:spcBef>
              <a:spcAft>
                <a:spcPts val="0"/>
              </a:spcAft>
              <a:buSzPts val="4200"/>
              <a:buChar char="●"/>
              <a:defRPr sz="4200"/>
            </a:lvl4pPr>
            <a:lvl5pPr lvl="4" algn="ctr">
              <a:lnSpc>
                <a:spcPct val="115000"/>
              </a:lnSpc>
              <a:spcBef>
                <a:spcPts val="0"/>
              </a:spcBef>
              <a:spcAft>
                <a:spcPts val="0"/>
              </a:spcAft>
              <a:buSzPts val="4200"/>
              <a:buChar char="○"/>
              <a:defRPr sz="4200"/>
            </a:lvl5pPr>
            <a:lvl6pPr lvl="5" algn="ctr">
              <a:lnSpc>
                <a:spcPct val="115000"/>
              </a:lnSpc>
              <a:spcBef>
                <a:spcPts val="0"/>
              </a:spcBef>
              <a:spcAft>
                <a:spcPts val="0"/>
              </a:spcAft>
              <a:buSzPts val="4200"/>
              <a:buChar char="■"/>
              <a:defRPr sz="4200"/>
            </a:lvl6pPr>
            <a:lvl7pPr lvl="6" algn="ctr">
              <a:lnSpc>
                <a:spcPct val="115000"/>
              </a:lnSpc>
              <a:spcBef>
                <a:spcPts val="0"/>
              </a:spcBef>
              <a:spcAft>
                <a:spcPts val="0"/>
              </a:spcAft>
              <a:buSzPts val="4200"/>
              <a:buChar char="●"/>
              <a:defRPr sz="4200"/>
            </a:lvl7pPr>
            <a:lvl8pPr lvl="7" algn="ctr">
              <a:lnSpc>
                <a:spcPct val="115000"/>
              </a:lnSpc>
              <a:spcBef>
                <a:spcPts val="0"/>
              </a:spcBef>
              <a:spcAft>
                <a:spcPts val="0"/>
              </a:spcAft>
              <a:buSzPts val="4200"/>
              <a:buChar char="○"/>
              <a:defRPr sz="4200"/>
            </a:lvl8pPr>
            <a:lvl9pPr lvl="8" algn="ctr">
              <a:lnSpc>
                <a:spcPct val="115000"/>
              </a:lnSpc>
              <a:spcBef>
                <a:spcPts val="0"/>
              </a:spcBef>
              <a:spcAft>
                <a:spcPts val="0"/>
              </a:spcAft>
              <a:buSzPts val="4200"/>
              <a:buChar char="■"/>
              <a:defRPr sz="4200"/>
            </a:lvl9pPr>
          </a:lstStyle>
          <a:p/>
        </p:txBody>
      </p:sp>
      <p:sp>
        <p:nvSpPr>
          <p:cNvPr id="191" name="Google Shape;191;p25"/>
          <p:cNvSpPr txBox="1"/>
          <p:nvPr>
            <p:ph idx="1" type="subTitle"/>
          </p:nvPr>
        </p:nvSpPr>
        <p:spPr>
          <a:xfrm>
            <a:off x="265500" y="2803075"/>
            <a:ext cx="4045200" cy="1235100"/>
          </a:xfrm>
          <a:prstGeom prst="rect">
            <a:avLst/>
          </a:prstGeom>
          <a:noFill/>
          <a:ln>
            <a:noFill/>
          </a:ln>
        </p:spPr>
        <p:txBody>
          <a:bodyPr anchorCtr="0" anchor="t" bIns="91425" lIns="0" spcFirstLastPara="1" rIns="91425" wrap="square" tIns="91425">
            <a:noAutofit/>
          </a:bodyPr>
          <a:lstStyle>
            <a:lvl1pPr lvl="0" algn="ctr">
              <a:lnSpc>
                <a:spcPct val="115000"/>
              </a:lnSpc>
              <a:spcBef>
                <a:spcPts val="0"/>
              </a:spcBef>
              <a:spcAft>
                <a:spcPts val="0"/>
              </a:spcAft>
              <a:buSzPts val="2100"/>
              <a:buNone/>
              <a:defRPr sz="2100"/>
            </a:lvl1pPr>
            <a:lvl2pPr lvl="1" algn="ctr">
              <a:lnSpc>
                <a:spcPct val="115000"/>
              </a:lnSpc>
              <a:spcBef>
                <a:spcPts val="0"/>
              </a:spcBef>
              <a:spcAft>
                <a:spcPts val="0"/>
              </a:spcAft>
              <a:buSzPts val="2100"/>
              <a:buNone/>
              <a:defRPr sz="2100"/>
            </a:lvl2pPr>
            <a:lvl3pPr lvl="2" algn="ctr">
              <a:lnSpc>
                <a:spcPct val="115000"/>
              </a:lnSpc>
              <a:spcBef>
                <a:spcPts val="0"/>
              </a:spcBef>
              <a:spcAft>
                <a:spcPts val="0"/>
              </a:spcAft>
              <a:buSzPts val="2100"/>
              <a:buNone/>
              <a:defRPr sz="2100"/>
            </a:lvl3pPr>
            <a:lvl4pPr lvl="3" algn="ctr">
              <a:lnSpc>
                <a:spcPct val="115000"/>
              </a:lnSpc>
              <a:spcBef>
                <a:spcPts val="0"/>
              </a:spcBef>
              <a:spcAft>
                <a:spcPts val="0"/>
              </a:spcAft>
              <a:buSzPts val="2100"/>
              <a:buNone/>
              <a:defRPr sz="2100"/>
            </a:lvl4pPr>
            <a:lvl5pPr lvl="4" algn="ctr">
              <a:lnSpc>
                <a:spcPct val="115000"/>
              </a:lnSpc>
              <a:spcBef>
                <a:spcPts val="0"/>
              </a:spcBef>
              <a:spcAft>
                <a:spcPts val="0"/>
              </a:spcAft>
              <a:buSzPts val="2100"/>
              <a:buNone/>
              <a:defRPr sz="2100"/>
            </a:lvl5pPr>
            <a:lvl6pPr lvl="5" algn="ctr">
              <a:lnSpc>
                <a:spcPct val="115000"/>
              </a:lnSpc>
              <a:spcBef>
                <a:spcPts val="0"/>
              </a:spcBef>
              <a:spcAft>
                <a:spcPts val="0"/>
              </a:spcAft>
              <a:buSzPts val="2100"/>
              <a:buNone/>
              <a:defRPr sz="2100"/>
            </a:lvl6pPr>
            <a:lvl7pPr lvl="6" algn="ctr">
              <a:lnSpc>
                <a:spcPct val="115000"/>
              </a:lnSpc>
              <a:spcBef>
                <a:spcPts val="0"/>
              </a:spcBef>
              <a:spcAft>
                <a:spcPts val="0"/>
              </a:spcAft>
              <a:buSzPts val="2100"/>
              <a:buNone/>
              <a:defRPr sz="2100"/>
            </a:lvl7pPr>
            <a:lvl8pPr lvl="7" algn="ctr">
              <a:lnSpc>
                <a:spcPct val="115000"/>
              </a:lnSpc>
              <a:spcBef>
                <a:spcPts val="0"/>
              </a:spcBef>
              <a:spcAft>
                <a:spcPts val="0"/>
              </a:spcAft>
              <a:buSzPts val="2100"/>
              <a:buNone/>
              <a:defRPr sz="2100"/>
            </a:lvl8pPr>
            <a:lvl9pPr lvl="8" algn="ctr">
              <a:lnSpc>
                <a:spcPct val="115000"/>
              </a:lnSpc>
              <a:spcBef>
                <a:spcPts val="0"/>
              </a:spcBef>
              <a:spcAft>
                <a:spcPts val="0"/>
              </a:spcAft>
              <a:buSzPts val="2100"/>
              <a:buNone/>
              <a:defRPr sz="2100"/>
            </a:lvl9pPr>
          </a:lstStyle>
          <a:p/>
        </p:txBody>
      </p:sp>
      <p:sp>
        <p:nvSpPr>
          <p:cNvPr id="192" name="Google Shape;192;p2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93" name="Shape 193"/>
        <p:cNvGrpSpPr/>
        <p:nvPr/>
      </p:nvGrpSpPr>
      <p:grpSpPr>
        <a:xfrm>
          <a:off x="0" y="0"/>
          <a:ext cx="0" cy="0"/>
          <a:chOff x="0" y="0"/>
          <a:chExt cx="0" cy="0"/>
        </a:xfrm>
      </p:grpSpPr>
      <p:sp>
        <p:nvSpPr>
          <p:cNvPr id="194" name="Google Shape;194;p2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200"/>
              <a:buNone/>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95" name="Shape 195"/>
        <p:cNvGrpSpPr/>
        <p:nvPr/>
      </p:nvGrpSpPr>
      <p:grpSpPr>
        <a:xfrm>
          <a:off x="0" y="0"/>
          <a:ext cx="0" cy="0"/>
          <a:chOff x="0" y="0"/>
          <a:chExt cx="0" cy="0"/>
        </a:xfrm>
      </p:grpSpPr>
      <p:sp>
        <p:nvSpPr>
          <p:cNvPr id="196" name="Google Shape;196;p27"/>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85000"/>
              </a:lnSpc>
              <a:spcBef>
                <a:spcPts val="0"/>
              </a:spcBef>
              <a:spcAft>
                <a:spcPts val="0"/>
              </a:spcAft>
              <a:buSzPts val="12000"/>
              <a:buChar char="●"/>
              <a:defRPr sz="12000"/>
            </a:lvl1pPr>
            <a:lvl2pPr lvl="1" algn="ctr">
              <a:lnSpc>
                <a:spcPct val="115000"/>
              </a:lnSpc>
              <a:spcBef>
                <a:spcPts val="0"/>
              </a:spcBef>
              <a:spcAft>
                <a:spcPts val="0"/>
              </a:spcAft>
              <a:buSzPts val="12000"/>
              <a:buChar char="○"/>
              <a:defRPr sz="12000"/>
            </a:lvl2pPr>
            <a:lvl3pPr lvl="2" algn="ctr">
              <a:lnSpc>
                <a:spcPct val="115000"/>
              </a:lnSpc>
              <a:spcBef>
                <a:spcPts val="0"/>
              </a:spcBef>
              <a:spcAft>
                <a:spcPts val="0"/>
              </a:spcAft>
              <a:buSzPts val="12000"/>
              <a:buChar char="■"/>
              <a:defRPr sz="12000"/>
            </a:lvl3pPr>
            <a:lvl4pPr lvl="3" algn="ctr">
              <a:lnSpc>
                <a:spcPct val="115000"/>
              </a:lnSpc>
              <a:spcBef>
                <a:spcPts val="0"/>
              </a:spcBef>
              <a:spcAft>
                <a:spcPts val="0"/>
              </a:spcAft>
              <a:buSzPts val="12000"/>
              <a:buChar char="●"/>
              <a:defRPr sz="12000"/>
            </a:lvl4pPr>
            <a:lvl5pPr lvl="4" algn="ctr">
              <a:lnSpc>
                <a:spcPct val="115000"/>
              </a:lnSpc>
              <a:spcBef>
                <a:spcPts val="0"/>
              </a:spcBef>
              <a:spcAft>
                <a:spcPts val="0"/>
              </a:spcAft>
              <a:buSzPts val="12000"/>
              <a:buChar char="○"/>
              <a:defRPr sz="12000"/>
            </a:lvl5pPr>
            <a:lvl6pPr lvl="5" algn="ctr">
              <a:lnSpc>
                <a:spcPct val="115000"/>
              </a:lnSpc>
              <a:spcBef>
                <a:spcPts val="0"/>
              </a:spcBef>
              <a:spcAft>
                <a:spcPts val="0"/>
              </a:spcAft>
              <a:buSzPts val="12000"/>
              <a:buChar char="■"/>
              <a:defRPr sz="12000"/>
            </a:lvl6pPr>
            <a:lvl7pPr lvl="6" algn="ctr">
              <a:lnSpc>
                <a:spcPct val="115000"/>
              </a:lnSpc>
              <a:spcBef>
                <a:spcPts val="0"/>
              </a:spcBef>
              <a:spcAft>
                <a:spcPts val="0"/>
              </a:spcAft>
              <a:buSzPts val="12000"/>
              <a:buChar char="●"/>
              <a:defRPr sz="12000"/>
            </a:lvl7pPr>
            <a:lvl8pPr lvl="7" algn="ctr">
              <a:lnSpc>
                <a:spcPct val="115000"/>
              </a:lnSpc>
              <a:spcBef>
                <a:spcPts val="0"/>
              </a:spcBef>
              <a:spcAft>
                <a:spcPts val="0"/>
              </a:spcAft>
              <a:buSzPts val="12000"/>
              <a:buChar char="○"/>
              <a:defRPr sz="12000"/>
            </a:lvl8pPr>
            <a:lvl9pPr lvl="8" algn="ctr">
              <a:lnSpc>
                <a:spcPct val="115000"/>
              </a:lnSpc>
              <a:spcBef>
                <a:spcPts val="0"/>
              </a:spcBef>
              <a:spcAft>
                <a:spcPts val="0"/>
              </a:spcAft>
              <a:buSzPts val="12000"/>
              <a:buChar char="■"/>
              <a:defRPr sz="12000"/>
            </a:lvl9pPr>
          </a:lstStyle>
          <a:p/>
        </p:txBody>
      </p:sp>
      <p:sp>
        <p:nvSpPr>
          <p:cNvPr id="197" name="Google Shape;197;p2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SzPts val="1200"/>
              <a:buChar char="●"/>
              <a:defRPr/>
            </a:lvl1pPr>
            <a:lvl2pPr indent="-304800" lvl="1" marL="914400" algn="ctr">
              <a:lnSpc>
                <a:spcPct val="115000"/>
              </a:lnSpc>
              <a:spcBef>
                <a:spcPts val="0"/>
              </a:spcBef>
              <a:spcAft>
                <a:spcPts val="0"/>
              </a:spcAft>
              <a:buSzPts val="1200"/>
              <a:buChar char="○"/>
              <a:defRPr/>
            </a:lvl2pPr>
            <a:lvl3pPr indent="-304800" lvl="2" marL="1371600" algn="ctr">
              <a:lnSpc>
                <a:spcPct val="115000"/>
              </a:lnSpc>
              <a:spcBef>
                <a:spcPts val="0"/>
              </a:spcBef>
              <a:spcAft>
                <a:spcPts val="0"/>
              </a:spcAft>
              <a:buSzPts val="1200"/>
              <a:buChar char="■"/>
              <a:defRPr/>
            </a:lvl3pPr>
            <a:lvl4pPr indent="-304800" lvl="3" marL="1828800" algn="ctr">
              <a:lnSpc>
                <a:spcPct val="115000"/>
              </a:lnSpc>
              <a:spcBef>
                <a:spcPts val="0"/>
              </a:spcBef>
              <a:spcAft>
                <a:spcPts val="0"/>
              </a:spcAft>
              <a:buSzPts val="1200"/>
              <a:buChar char="●"/>
              <a:defRPr/>
            </a:lvl4pPr>
            <a:lvl5pPr indent="-304800" lvl="4" marL="2286000" algn="ctr">
              <a:lnSpc>
                <a:spcPct val="115000"/>
              </a:lnSpc>
              <a:spcBef>
                <a:spcPts val="0"/>
              </a:spcBef>
              <a:spcAft>
                <a:spcPts val="0"/>
              </a:spcAft>
              <a:buSzPts val="1200"/>
              <a:buChar char="○"/>
              <a:defRPr/>
            </a:lvl5pPr>
            <a:lvl6pPr indent="-304800" lvl="5" marL="2743200" algn="ctr">
              <a:lnSpc>
                <a:spcPct val="115000"/>
              </a:lnSpc>
              <a:spcBef>
                <a:spcPts val="0"/>
              </a:spcBef>
              <a:spcAft>
                <a:spcPts val="0"/>
              </a:spcAft>
              <a:buSzPts val="1200"/>
              <a:buChar char="■"/>
              <a:defRPr/>
            </a:lvl6pPr>
            <a:lvl7pPr indent="-304800" lvl="6" marL="3200400" algn="ctr">
              <a:lnSpc>
                <a:spcPct val="115000"/>
              </a:lnSpc>
              <a:spcBef>
                <a:spcPts val="0"/>
              </a:spcBef>
              <a:spcAft>
                <a:spcPts val="0"/>
              </a:spcAft>
              <a:buSzPts val="1200"/>
              <a:buChar char="●"/>
              <a:defRPr/>
            </a:lvl7pPr>
            <a:lvl8pPr indent="-304800" lvl="7" marL="3657600" algn="ctr">
              <a:lnSpc>
                <a:spcPct val="115000"/>
              </a:lnSpc>
              <a:spcBef>
                <a:spcPts val="0"/>
              </a:spcBef>
              <a:spcAft>
                <a:spcPts val="0"/>
              </a:spcAft>
              <a:buSzPts val="1200"/>
              <a:buChar char="○"/>
              <a:defRPr/>
            </a:lvl8pPr>
            <a:lvl9pPr indent="-304800" lvl="8" marL="4114800" algn="ctr">
              <a:lnSpc>
                <a:spcPct val="115000"/>
              </a:lnSpc>
              <a:spcBef>
                <a:spcPts val="0"/>
              </a:spcBef>
              <a:spcAft>
                <a:spcPts val="0"/>
              </a:spcAft>
              <a:buSzPts val="12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98" name="Shape 198"/>
        <p:cNvGrpSpPr/>
        <p:nvPr/>
      </p:nvGrpSpPr>
      <p:grpSpPr>
        <a:xfrm>
          <a:off x="0" y="0"/>
          <a:ext cx="0" cy="0"/>
          <a:chOff x="0" y="0"/>
          <a:chExt cx="0" cy="0"/>
        </a:xfrm>
      </p:grpSpPr>
      <p:sp>
        <p:nvSpPr>
          <p:cNvPr id="199" name="Google Shape;199;p28"/>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noAutofit/>
          </a:bodyPr>
          <a:lstStyle>
            <a:lvl1pPr lvl="0" algn="l">
              <a:lnSpc>
                <a:spcPct val="85000"/>
              </a:lnSpc>
              <a:spcBef>
                <a:spcPts val="0"/>
              </a:spcBef>
              <a:spcAft>
                <a:spcPts val="0"/>
              </a:spcAft>
              <a:buSzPts val="4200"/>
              <a:buNone/>
              <a:defRPr sz="42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0" name="Google Shape;200;p28"/>
          <p:cNvSpPr txBox="1"/>
          <p:nvPr>
            <p:ph idx="1" type="subTitle"/>
          </p:nvPr>
        </p:nvSpPr>
        <p:spPr>
          <a:xfrm>
            <a:off x="4406650" y="393750"/>
            <a:ext cx="4409700" cy="5427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01" name="Google Shape;201;p28"/>
          <p:cNvSpPr txBox="1"/>
          <p:nvPr>
            <p:ph idx="2" type="subTitle"/>
          </p:nvPr>
        </p:nvSpPr>
        <p:spPr>
          <a:xfrm>
            <a:off x="4406650" y="1151705"/>
            <a:ext cx="4409700" cy="5427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02" name="Google Shape;202;p28"/>
          <p:cNvSpPr txBox="1"/>
          <p:nvPr>
            <p:ph idx="3" type="subTitle"/>
          </p:nvPr>
        </p:nvSpPr>
        <p:spPr>
          <a:xfrm>
            <a:off x="4406650" y="3425570"/>
            <a:ext cx="4409700" cy="5427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03" name="Google Shape;203;p28"/>
          <p:cNvSpPr txBox="1"/>
          <p:nvPr>
            <p:ph idx="4" type="subTitle"/>
          </p:nvPr>
        </p:nvSpPr>
        <p:spPr>
          <a:xfrm>
            <a:off x="4406650" y="1909660"/>
            <a:ext cx="4409700" cy="5427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04" name="Google Shape;204;p28"/>
          <p:cNvSpPr txBox="1"/>
          <p:nvPr>
            <p:ph idx="5" type="subTitle"/>
          </p:nvPr>
        </p:nvSpPr>
        <p:spPr>
          <a:xfrm>
            <a:off x="4406650" y="4183525"/>
            <a:ext cx="4409700" cy="5427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05" name="Google Shape;205;p28"/>
          <p:cNvSpPr txBox="1"/>
          <p:nvPr>
            <p:ph idx="6" type="subTitle"/>
          </p:nvPr>
        </p:nvSpPr>
        <p:spPr>
          <a:xfrm>
            <a:off x="4406650" y="2667615"/>
            <a:ext cx="4409700" cy="5427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206" name="Shape 206"/>
        <p:cNvGrpSpPr/>
        <p:nvPr/>
      </p:nvGrpSpPr>
      <p:grpSpPr>
        <a:xfrm>
          <a:off x="0" y="0"/>
          <a:ext cx="0" cy="0"/>
          <a:chOff x="0" y="0"/>
          <a:chExt cx="0" cy="0"/>
        </a:xfrm>
      </p:grpSpPr>
      <p:sp>
        <p:nvSpPr>
          <p:cNvPr id="207" name="Google Shape;207;p2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lgn="l">
              <a:lnSpc>
                <a:spcPct val="8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208" name="Google Shape;208;p29"/>
          <p:cNvSpPr txBox="1"/>
          <p:nvPr>
            <p:ph idx="1" type="body"/>
          </p:nvPr>
        </p:nvSpPr>
        <p:spPr>
          <a:xfrm>
            <a:off x="311700" y="1152475"/>
            <a:ext cx="44739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209" name="Google Shape;209;p29"/>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210" name="Shape 210"/>
        <p:cNvGrpSpPr/>
        <p:nvPr/>
      </p:nvGrpSpPr>
      <p:grpSpPr>
        <a:xfrm>
          <a:off x="0" y="0"/>
          <a:ext cx="0" cy="0"/>
          <a:chOff x="0" y="0"/>
          <a:chExt cx="0" cy="0"/>
        </a:xfrm>
      </p:grpSpPr>
      <p:sp>
        <p:nvSpPr>
          <p:cNvPr id="211" name="Google Shape;211;p30"/>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noAutofit/>
          </a:bodyPr>
          <a:lstStyle>
            <a:lvl1pPr lvl="0" algn="l">
              <a:lnSpc>
                <a:spcPct val="85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212" name="Google Shape;212;p30"/>
          <p:cNvSpPr txBox="1"/>
          <p:nvPr>
            <p:ph idx="1" type="body"/>
          </p:nvPr>
        </p:nvSpPr>
        <p:spPr>
          <a:xfrm>
            <a:off x="483150" y="2237788"/>
            <a:ext cx="36198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213" name="Google Shape;213;p30"/>
          <p:cNvSpPr txBox="1"/>
          <p:nvPr>
            <p:ph idx="2" type="body"/>
          </p:nvPr>
        </p:nvSpPr>
        <p:spPr>
          <a:xfrm>
            <a:off x="5048000" y="2237788"/>
            <a:ext cx="36198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214" name="Google Shape;214;p30"/>
          <p:cNvSpPr txBox="1"/>
          <p:nvPr>
            <p:ph idx="3" type="subTitle"/>
          </p:nvPr>
        </p:nvSpPr>
        <p:spPr>
          <a:xfrm>
            <a:off x="483150" y="1336161"/>
            <a:ext cx="3619800" cy="5427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15" name="Google Shape;215;p30"/>
          <p:cNvSpPr txBox="1"/>
          <p:nvPr>
            <p:ph idx="4" type="subTitle"/>
          </p:nvPr>
        </p:nvSpPr>
        <p:spPr>
          <a:xfrm>
            <a:off x="5048000" y="1336161"/>
            <a:ext cx="3619800" cy="5427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p:cSld name="BLANK_1_1_1_1_2">
    <p:spTree>
      <p:nvGrpSpPr>
        <p:cNvPr id="14" name="Shape 14"/>
        <p:cNvGrpSpPr/>
        <p:nvPr/>
      </p:nvGrpSpPr>
      <p:grpSpPr>
        <a:xfrm>
          <a:off x="0" y="0"/>
          <a:ext cx="0" cy="0"/>
          <a:chOff x="0" y="0"/>
          <a:chExt cx="0" cy="0"/>
        </a:xfrm>
      </p:grpSpPr>
      <p:sp>
        <p:nvSpPr>
          <p:cNvPr id="15" name="Google Shape;15;p4"/>
          <p:cNvSpPr/>
          <p:nvPr>
            <p:ph idx="2" type="pic"/>
          </p:nvPr>
        </p:nvSpPr>
        <p:spPr>
          <a:xfrm>
            <a:off x="4138225" y="517875"/>
            <a:ext cx="1152300" cy="1203600"/>
          </a:xfrm>
          <a:prstGeom prst="rect">
            <a:avLst/>
          </a:prstGeom>
          <a:noFill/>
          <a:ln>
            <a:noFill/>
          </a:ln>
        </p:spPr>
      </p:sp>
      <p:sp>
        <p:nvSpPr>
          <p:cNvPr id="16" name="Google Shape;16;p4"/>
          <p:cNvSpPr/>
          <p:nvPr>
            <p:ph idx="3" type="pic"/>
          </p:nvPr>
        </p:nvSpPr>
        <p:spPr>
          <a:xfrm>
            <a:off x="4138225" y="1957188"/>
            <a:ext cx="1152300" cy="1203600"/>
          </a:xfrm>
          <a:prstGeom prst="rect">
            <a:avLst/>
          </a:prstGeom>
          <a:noFill/>
          <a:ln>
            <a:noFill/>
          </a:ln>
        </p:spPr>
      </p:sp>
      <p:sp>
        <p:nvSpPr>
          <p:cNvPr id="17" name="Google Shape;17;p4"/>
          <p:cNvSpPr/>
          <p:nvPr>
            <p:ph idx="4" type="pic"/>
          </p:nvPr>
        </p:nvSpPr>
        <p:spPr>
          <a:xfrm>
            <a:off x="4138213" y="3403813"/>
            <a:ext cx="1152300" cy="1203600"/>
          </a:xfrm>
          <a:prstGeom prst="rect">
            <a:avLst/>
          </a:prstGeom>
          <a:noFill/>
          <a:ln>
            <a:noFill/>
          </a:ln>
        </p:spPr>
      </p:sp>
      <p:sp>
        <p:nvSpPr>
          <p:cNvPr id="18" name="Google Shape;18;p4"/>
          <p:cNvSpPr/>
          <p:nvPr>
            <p:ph idx="5" type="pic"/>
          </p:nvPr>
        </p:nvSpPr>
        <p:spPr>
          <a:xfrm>
            <a:off x="6573252" y="517875"/>
            <a:ext cx="1152300" cy="1203600"/>
          </a:xfrm>
          <a:prstGeom prst="rect">
            <a:avLst/>
          </a:prstGeom>
          <a:noFill/>
          <a:ln>
            <a:noFill/>
          </a:ln>
        </p:spPr>
      </p:sp>
      <p:sp>
        <p:nvSpPr>
          <p:cNvPr id="19" name="Google Shape;19;p4"/>
          <p:cNvSpPr/>
          <p:nvPr>
            <p:ph idx="6" type="pic"/>
          </p:nvPr>
        </p:nvSpPr>
        <p:spPr>
          <a:xfrm>
            <a:off x="6573252" y="1957188"/>
            <a:ext cx="1152300" cy="1203600"/>
          </a:xfrm>
          <a:prstGeom prst="rect">
            <a:avLst/>
          </a:prstGeom>
          <a:noFill/>
          <a:ln>
            <a:noFill/>
          </a:ln>
        </p:spPr>
      </p:sp>
      <p:sp>
        <p:nvSpPr>
          <p:cNvPr id="20" name="Google Shape;20;p4"/>
          <p:cNvSpPr/>
          <p:nvPr>
            <p:ph idx="7" type="pic"/>
          </p:nvPr>
        </p:nvSpPr>
        <p:spPr>
          <a:xfrm>
            <a:off x="6573252" y="3403813"/>
            <a:ext cx="1152300" cy="1203600"/>
          </a:xfrm>
          <a:prstGeom prst="rect">
            <a:avLst/>
          </a:prstGeom>
          <a:noFill/>
          <a:ln>
            <a:noFill/>
          </a:ln>
        </p:spPr>
      </p:sp>
      <p:sp>
        <p:nvSpPr>
          <p:cNvPr id="21" name="Google Shape;21;p4"/>
          <p:cNvSpPr txBox="1"/>
          <p:nvPr>
            <p:ph idx="1" type="subTitle"/>
          </p:nvPr>
        </p:nvSpPr>
        <p:spPr>
          <a:xfrm>
            <a:off x="5406561" y="3413650"/>
            <a:ext cx="1019100" cy="431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200"/>
              <a:buNone/>
              <a:defRPr>
                <a:latin typeface="Playfair Display"/>
                <a:ea typeface="Playfair Display"/>
                <a:cs typeface="Playfair Display"/>
                <a:sym typeface="Playfair Display"/>
              </a:defRPr>
            </a:lvl1pPr>
            <a:lvl2pPr lvl="1" algn="l">
              <a:lnSpc>
                <a:spcPct val="115000"/>
              </a:lnSpc>
              <a:spcBef>
                <a:spcPts val="0"/>
              </a:spcBef>
              <a:spcAft>
                <a:spcPts val="0"/>
              </a:spcAft>
              <a:buSzPts val="1200"/>
              <a:buNone/>
              <a:defRPr>
                <a:latin typeface="Playfair Display"/>
                <a:ea typeface="Playfair Display"/>
                <a:cs typeface="Playfair Display"/>
                <a:sym typeface="Playfair Display"/>
              </a:defRPr>
            </a:lvl2pPr>
            <a:lvl3pPr lvl="2" algn="l">
              <a:lnSpc>
                <a:spcPct val="115000"/>
              </a:lnSpc>
              <a:spcBef>
                <a:spcPts val="0"/>
              </a:spcBef>
              <a:spcAft>
                <a:spcPts val="0"/>
              </a:spcAft>
              <a:buSzPts val="1200"/>
              <a:buNone/>
              <a:defRPr>
                <a:latin typeface="Playfair Display"/>
                <a:ea typeface="Playfair Display"/>
                <a:cs typeface="Playfair Display"/>
                <a:sym typeface="Playfair Display"/>
              </a:defRPr>
            </a:lvl3pPr>
            <a:lvl4pPr lvl="3" algn="l">
              <a:lnSpc>
                <a:spcPct val="115000"/>
              </a:lnSpc>
              <a:spcBef>
                <a:spcPts val="0"/>
              </a:spcBef>
              <a:spcAft>
                <a:spcPts val="0"/>
              </a:spcAft>
              <a:buSzPts val="1200"/>
              <a:buNone/>
              <a:defRPr>
                <a:latin typeface="Playfair Display"/>
                <a:ea typeface="Playfair Display"/>
                <a:cs typeface="Playfair Display"/>
                <a:sym typeface="Playfair Display"/>
              </a:defRPr>
            </a:lvl4pPr>
            <a:lvl5pPr lvl="4" algn="l">
              <a:lnSpc>
                <a:spcPct val="115000"/>
              </a:lnSpc>
              <a:spcBef>
                <a:spcPts val="0"/>
              </a:spcBef>
              <a:spcAft>
                <a:spcPts val="0"/>
              </a:spcAft>
              <a:buSzPts val="1200"/>
              <a:buNone/>
              <a:defRPr>
                <a:latin typeface="Playfair Display"/>
                <a:ea typeface="Playfair Display"/>
                <a:cs typeface="Playfair Display"/>
                <a:sym typeface="Playfair Display"/>
              </a:defRPr>
            </a:lvl5pPr>
            <a:lvl6pPr lvl="5" algn="l">
              <a:lnSpc>
                <a:spcPct val="115000"/>
              </a:lnSpc>
              <a:spcBef>
                <a:spcPts val="0"/>
              </a:spcBef>
              <a:spcAft>
                <a:spcPts val="0"/>
              </a:spcAft>
              <a:buSzPts val="1200"/>
              <a:buNone/>
              <a:defRPr>
                <a:latin typeface="Playfair Display"/>
                <a:ea typeface="Playfair Display"/>
                <a:cs typeface="Playfair Display"/>
                <a:sym typeface="Playfair Display"/>
              </a:defRPr>
            </a:lvl6pPr>
            <a:lvl7pPr lvl="6" algn="l">
              <a:lnSpc>
                <a:spcPct val="115000"/>
              </a:lnSpc>
              <a:spcBef>
                <a:spcPts val="0"/>
              </a:spcBef>
              <a:spcAft>
                <a:spcPts val="0"/>
              </a:spcAft>
              <a:buSzPts val="1200"/>
              <a:buNone/>
              <a:defRPr>
                <a:latin typeface="Playfair Display"/>
                <a:ea typeface="Playfair Display"/>
                <a:cs typeface="Playfair Display"/>
                <a:sym typeface="Playfair Display"/>
              </a:defRPr>
            </a:lvl7pPr>
            <a:lvl8pPr lvl="7" algn="l">
              <a:lnSpc>
                <a:spcPct val="115000"/>
              </a:lnSpc>
              <a:spcBef>
                <a:spcPts val="0"/>
              </a:spcBef>
              <a:spcAft>
                <a:spcPts val="0"/>
              </a:spcAft>
              <a:buSzPts val="1200"/>
              <a:buNone/>
              <a:defRPr>
                <a:latin typeface="Playfair Display"/>
                <a:ea typeface="Playfair Display"/>
                <a:cs typeface="Playfair Display"/>
                <a:sym typeface="Playfair Display"/>
              </a:defRPr>
            </a:lvl8pPr>
            <a:lvl9pPr lvl="8" algn="l">
              <a:lnSpc>
                <a:spcPct val="115000"/>
              </a:lnSpc>
              <a:spcBef>
                <a:spcPts val="0"/>
              </a:spcBef>
              <a:spcAft>
                <a:spcPts val="0"/>
              </a:spcAft>
              <a:buSzPts val="1200"/>
              <a:buNone/>
              <a:defRPr>
                <a:latin typeface="Playfair Display"/>
                <a:ea typeface="Playfair Display"/>
                <a:cs typeface="Playfair Display"/>
                <a:sym typeface="Playfair Display"/>
              </a:defRPr>
            </a:lvl9pPr>
          </a:lstStyle>
          <a:p/>
        </p:txBody>
      </p:sp>
      <p:sp>
        <p:nvSpPr>
          <p:cNvPr id="22" name="Google Shape;22;p4"/>
          <p:cNvSpPr txBox="1"/>
          <p:nvPr>
            <p:ph idx="8" type="subTitle"/>
          </p:nvPr>
        </p:nvSpPr>
        <p:spPr>
          <a:xfrm>
            <a:off x="5406561" y="1951475"/>
            <a:ext cx="1019100" cy="431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200"/>
              <a:buNone/>
              <a:defRPr>
                <a:latin typeface="Playfair Display"/>
                <a:ea typeface="Playfair Display"/>
                <a:cs typeface="Playfair Display"/>
                <a:sym typeface="Playfair Display"/>
              </a:defRPr>
            </a:lvl1pPr>
            <a:lvl2pPr lvl="1" algn="l">
              <a:lnSpc>
                <a:spcPct val="115000"/>
              </a:lnSpc>
              <a:spcBef>
                <a:spcPts val="0"/>
              </a:spcBef>
              <a:spcAft>
                <a:spcPts val="0"/>
              </a:spcAft>
              <a:buSzPts val="1200"/>
              <a:buNone/>
              <a:defRPr>
                <a:latin typeface="Playfair Display"/>
                <a:ea typeface="Playfair Display"/>
                <a:cs typeface="Playfair Display"/>
                <a:sym typeface="Playfair Display"/>
              </a:defRPr>
            </a:lvl2pPr>
            <a:lvl3pPr lvl="2" algn="l">
              <a:lnSpc>
                <a:spcPct val="115000"/>
              </a:lnSpc>
              <a:spcBef>
                <a:spcPts val="0"/>
              </a:spcBef>
              <a:spcAft>
                <a:spcPts val="0"/>
              </a:spcAft>
              <a:buSzPts val="1200"/>
              <a:buNone/>
              <a:defRPr>
                <a:latin typeface="Playfair Display"/>
                <a:ea typeface="Playfair Display"/>
                <a:cs typeface="Playfair Display"/>
                <a:sym typeface="Playfair Display"/>
              </a:defRPr>
            </a:lvl3pPr>
            <a:lvl4pPr lvl="3" algn="l">
              <a:lnSpc>
                <a:spcPct val="115000"/>
              </a:lnSpc>
              <a:spcBef>
                <a:spcPts val="0"/>
              </a:spcBef>
              <a:spcAft>
                <a:spcPts val="0"/>
              </a:spcAft>
              <a:buSzPts val="1200"/>
              <a:buNone/>
              <a:defRPr>
                <a:latin typeface="Playfair Display"/>
                <a:ea typeface="Playfair Display"/>
                <a:cs typeface="Playfair Display"/>
                <a:sym typeface="Playfair Display"/>
              </a:defRPr>
            </a:lvl4pPr>
            <a:lvl5pPr lvl="4" algn="l">
              <a:lnSpc>
                <a:spcPct val="115000"/>
              </a:lnSpc>
              <a:spcBef>
                <a:spcPts val="0"/>
              </a:spcBef>
              <a:spcAft>
                <a:spcPts val="0"/>
              </a:spcAft>
              <a:buSzPts val="1200"/>
              <a:buNone/>
              <a:defRPr>
                <a:latin typeface="Playfair Display"/>
                <a:ea typeface="Playfair Display"/>
                <a:cs typeface="Playfair Display"/>
                <a:sym typeface="Playfair Display"/>
              </a:defRPr>
            </a:lvl5pPr>
            <a:lvl6pPr lvl="5" algn="l">
              <a:lnSpc>
                <a:spcPct val="115000"/>
              </a:lnSpc>
              <a:spcBef>
                <a:spcPts val="0"/>
              </a:spcBef>
              <a:spcAft>
                <a:spcPts val="0"/>
              </a:spcAft>
              <a:buSzPts val="1200"/>
              <a:buNone/>
              <a:defRPr>
                <a:latin typeface="Playfair Display"/>
                <a:ea typeface="Playfair Display"/>
                <a:cs typeface="Playfair Display"/>
                <a:sym typeface="Playfair Display"/>
              </a:defRPr>
            </a:lvl6pPr>
            <a:lvl7pPr lvl="6" algn="l">
              <a:lnSpc>
                <a:spcPct val="115000"/>
              </a:lnSpc>
              <a:spcBef>
                <a:spcPts val="0"/>
              </a:spcBef>
              <a:spcAft>
                <a:spcPts val="0"/>
              </a:spcAft>
              <a:buSzPts val="1200"/>
              <a:buNone/>
              <a:defRPr>
                <a:latin typeface="Playfair Display"/>
                <a:ea typeface="Playfair Display"/>
                <a:cs typeface="Playfair Display"/>
                <a:sym typeface="Playfair Display"/>
              </a:defRPr>
            </a:lvl7pPr>
            <a:lvl8pPr lvl="7" algn="l">
              <a:lnSpc>
                <a:spcPct val="115000"/>
              </a:lnSpc>
              <a:spcBef>
                <a:spcPts val="0"/>
              </a:spcBef>
              <a:spcAft>
                <a:spcPts val="0"/>
              </a:spcAft>
              <a:buSzPts val="1200"/>
              <a:buNone/>
              <a:defRPr>
                <a:latin typeface="Playfair Display"/>
                <a:ea typeface="Playfair Display"/>
                <a:cs typeface="Playfair Display"/>
                <a:sym typeface="Playfair Display"/>
              </a:defRPr>
            </a:lvl8pPr>
            <a:lvl9pPr lvl="8" algn="l">
              <a:lnSpc>
                <a:spcPct val="115000"/>
              </a:lnSpc>
              <a:spcBef>
                <a:spcPts val="0"/>
              </a:spcBef>
              <a:spcAft>
                <a:spcPts val="0"/>
              </a:spcAft>
              <a:buSzPts val="1200"/>
              <a:buNone/>
              <a:defRPr>
                <a:latin typeface="Playfair Display"/>
                <a:ea typeface="Playfair Display"/>
                <a:cs typeface="Playfair Display"/>
                <a:sym typeface="Playfair Display"/>
              </a:defRPr>
            </a:lvl9pPr>
          </a:lstStyle>
          <a:p/>
        </p:txBody>
      </p:sp>
      <p:sp>
        <p:nvSpPr>
          <p:cNvPr id="23" name="Google Shape;23;p4"/>
          <p:cNvSpPr txBox="1"/>
          <p:nvPr>
            <p:ph idx="9" type="subTitle"/>
          </p:nvPr>
        </p:nvSpPr>
        <p:spPr>
          <a:xfrm>
            <a:off x="5406561" y="518225"/>
            <a:ext cx="1019100" cy="431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200"/>
              <a:buNone/>
              <a:defRPr>
                <a:latin typeface="Playfair Display"/>
                <a:ea typeface="Playfair Display"/>
                <a:cs typeface="Playfair Display"/>
                <a:sym typeface="Playfair Display"/>
              </a:defRPr>
            </a:lvl1pPr>
            <a:lvl2pPr lvl="1" algn="l">
              <a:lnSpc>
                <a:spcPct val="115000"/>
              </a:lnSpc>
              <a:spcBef>
                <a:spcPts val="0"/>
              </a:spcBef>
              <a:spcAft>
                <a:spcPts val="0"/>
              </a:spcAft>
              <a:buSzPts val="1200"/>
              <a:buNone/>
              <a:defRPr>
                <a:latin typeface="Playfair Display"/>
                <a:ea typeface="Playfair Display"/>
                <a:cs typeface="Playfair Display"/>
                <a:sym typeface="Playfair Display"/>
              </a:defRPr>
            </a:lvl2pPr>
            <a:lvl3pPr lvl="2" algn="l">
              <a:lnSpc>
                <a:spcPct val="115000"/>
              </a:lnSpc>
              <a:spcBef>
                <a:spcPts val="0"/>
              </a:spcBef>
              <a:spcAft>
                <a:spcPts val="0"/>
              </a:spcAft>
              <a:buSzPts val="1200"/>
              <a:buNone/>
              <a:defRPr>
                <a:latin typeface="Playfair Display"/>
                <a:ea typeface="Playfair Display"/>
                <a:cs typeface="Playfair Display"/>
                <a:sym typeface="Playfair Display"/>
              </a:defRPr>
            </a:lvl3pPr>
            <a:lvl4pPr lvl="3" algn="l">
              <a:lnSpc>
                <a:spcPct val="115000"/>
              </a:lnSpc>
              <a:spcBef>
                <a:spcPts val="0"/>
              </a:spcBef>
              <a:spcAft>
                <a:spcPts val="0"/>
              </a:spcAft>
              <a:buSzPts val="1200"/>
              <a:buNone/>
              <a:defRPr>
                <a:latin typeface="Playfair Display"/>
                <a:ea typeface="Playfair Display"/>
                <a:cs typeface="Playfair Display"/>
                <a:sym typeface="Playfair Display"/>
              </a:defRPr>
            </a:lvl4pPr>
            <a:lvl5pPr lvl="4" algn="l">
              <a:lnSpc>
                <a:spcPct val="115000"/>
              </a:lnSpc>
              <a:spcBef>
                <a:spcPts val="0"/>
              </a:spcBef>
              <a:spcAft>
                <a:spcPts val="0"/>
              </a:spcAft>
              <a:buSzPts val="1200"/>
              <a:buNone/>
              <a:defRPr>
                <a:latin typeface="Playfair Display"/>
                <a:ea typeface="Playfair Display"/>
                <a:cs typeface="Playfair Display"/>
                <a:sym typeface="Playfair Display"/>
              </a:defRPr>
            </a:lvl5pPr>
            <a:lvl6pPr lvl="5" algn="l">
              <a:lnSpc>
                <a:spcPct val="115000"/>
              </a:lnSpc>
              <a:spcBef>
                <a:spcPts val="0"/>
              </a:spcBef>
              <a:spcAft>
                <a:spcPts val="0"/>
              </a:spcAft>
              <a:buSzPts val="1200"/>
              <a:buNone/>
              <a:defRPr>
                <a:latin typeface="Playfair Display"/>
                <a:ea typeface="Playfair Display"/>
                <a:cs typeface="Playfair Display"/>
                <a:sym typeface="Playfair Display"/>
              </a:defRPr>
            </a:lvl6pPr>
            <a:lvl7pPr lvl="6" algn="l">
              <a:lnSpc>
                <a:spcPct val="115000"/>
              </a:lnSpc>
              <a:spcBef>
                <a:spcPts val="0"/>
              </a:spcBef>
              <a:spcAft>
                <a:spcPts val="0"/>
              </a:spcAft>
              <a:buSzPts val="1200"/>
              <a:buNone/>
              <a:defRPr>
                <a:latin typeface="Playfair Display"/>
                <a:ea typeface="Playfair Display"/>
                <a:cs typeface="Playfair Display"/>
                <a:sym typeface="Playfair Display"/>
              </a:defRPr>
            </a:lvl7pPr>
            <a:lvl8pPr lvl="7" algn="l">
              <a:lnSpc>
                <a:spcPct val="115000"/>
              </a:lnSpc>
              <a:spcBef>
                <a:spcPts val="0"/>
              </a:spcBef>
              <a:spcAft>
                <a:spcPts val="0"/>
              </a:spcAft>
              <a:buSzPts val="1200"/>
              <a:buNone/>
              <a:defRPr>
                <a:latin typeface="Playfair Display"/>
                <a:ea typeface="Playfair Display"/>
                <a:cs typeface="Playfair Display"/>
                <a:sym typeface="Playfair Display"/>
              </a:defRPr>
            </a:lvl8pPr>
            <a:lvl9pPr lvl="8" algn="l">
              <a:lnSpc>
                <a:spcPct val="115000"/>
              </a:lnSpc>
              <a:spcBef>
                <a:spcPts val="0"/>
              </a:spcBef>
              <a:spcAft>
                <a:spcPts val="0"/>
              </a:spcAft>
              <a:buSzPts val="1200"/>
              <a:buNone/>
              <a:defRPr>
                <a:latin typeface="Playfair Display"/>
                <a:ea typeface="Playfair Display"/>
                <a:cs typeface="Playfair Display"/>
                <a:sym typeface="Playfair Display"/>
              </a:defRPr>
            </a:lvl9pPr>
          </a:lstStyle>
          <a:p/>
        </p:txBody>
      </p:sp>
      <p:sp>
        <p:nvSpPr>
          <p:cNvPr id="24" name="Google Shape;24;p4"/>
          <p:cNvSpPr txBox="1"/>
          <p:nvPr>
            <p:ph idx="13" type="subTitle"/>
          </p:nvPr>
        </p:nvSpPr>
        <p:spPr>
          <a:xfrm>
            <a:off x="7840736" y="3413650"/>
            <a:ext cx="1019100" cy="431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200"/>
              <a:buNone/>
              <a:defRPr>
                <a:latin typeface="Playfair Display"/>
                <a:ea typeface="Playfair Display"/>
                <a:cs typeface="Playfair Display"/>
                <a:sym typeface="Playfair Display"/>
              </a:defRPr>
            </a:lvl1pPr>
            <a:lvl2pPr lvl="1" algn="l">
              <a:lnSpc>
                <a:spcPct val="115000"/>
              </a:lnSpc>
              <a:spcBef>
                <a:spcPts val="0"/>
              </a:spcBef>
              <a:spcAft>
                <a:spcPts val="0"/>
              </a:spcAft>
              <a:buSzPts val="1200"/>
              <a:buNone/>
              <a:defRPr>
                <a:latin typeface="Playfair Display"/>
                <a:ea typeface="Playfair Display"/>
                <a:cs typeface="Playfair Display"/>
                <a:sym typeface="Playfair Display"/>
              </a:defRPr>
            </a:lvl2pPr>
            <a:lvl3pPr lvl="2" algn="l">
              <a:lnSpc>
                <a:spcPct val="115000"/>
              </a:lnSpc>
              <a:spcBef>
                <a:spcPts val="0"/>
              </a:spcBef>
              <a:spcAft>
                <a:spcPts val="0"/>
              </a:spcAft>
              <a:buSzPts val="1200"/>
              <a:buNone/>
              <a:defRPr>
                <a:latin typeface="Playfair Display"/>
                <a:ea typeface="Playfair Display"/>
                <a:cs typeface="Playfair Display"/>
                <a:sym typeface="Playfair Display"/>
              </a:defRPr>
            </a:lvl3pPr>
            <a:lvl4pPr lvl="3" algn="l">
              <a:lnSpc>
                <a:spcPct val="115000"/>
              </a:lnSpc>
              <a:spcBef>
                <a:spcPts val="0"/>
              </a:spcBef>
              <a:spcAft>
                <a:spcPts val="0"/>
              </a:spcAft>
              <a:buSzPts val="1200"/>
              <a:buNone/>
              <a:defRPr>
                <a:latin typeface="Playfair Display"/>
                <a:ea typeface="Playfair Display"/>
                <a:cs typeface="Playfair Display"/>
                <a:sym typeface="Playfair Display"/>
              </a:defRPr>
            </a:lvl4pPr>
            <a:lvl5pPr lvl="4" algn="l">
              <a:lnSpc>
                <a:spcPct val="115000"/>
              </a:lnSpc>
              <a:spcBef>
                <a:spcPts val="0"/>
              </a:spcBef>
              <a:spcAft>
                <a:spcPts val="0"/>
              </a:spcAft>
              <a:buSzPts val="1200"/>
              <a:buNone/>
              <a:defRPr>
                <a:latin typeface="Playfair Display"/>
                <a:ea typeface="Playfair Display"/>
                <a:cs typeface="Playfair Display"/>
                <a:sym typeface="Playfair Display"/>
              </a:defRPr>
            </a:lvl5pPr>
            <a:lvl6pPr lvl="5" algn="l">
              <a:lnSpc>
                <a:spcPct val="115000"/>
              </a:lnSpc>
              <a:spcBef>
                <a:spcPts val="0"/>
              </a:spcBef>
              <a:spcAft>
                <a:spcPts val="0"/>
              </a:spcAft>
              <a:buSzPts val="1200"/>
              <a:buNone/>
              <a:defRPr>
                <a:latin typeface="Playfair Display"/>
                <a:ea typeface="Playfair Display"/>
                <a:cs typeface="Playfair Display"/>
                <a:sym typeface="Playfair Display"/>
              </a:defRPr>
            </a:lvl6pPr>
            <a:lvl7pPr lvl="6" algn="l">
              <a:lnSpc>
                <a:spcPct val="115000"/>
              </a:lnSpc>
              <a:spcBef>
                <a:spcPts val="0"/>
              </a:spcBef>
              <a:spcAft>
                <a:spcPts val="0"/>
              </a:spcAft>
              <a:buSzPts val="1200"/>
              <a:buNone/>
              <a:defRPr>
                <a:latin typeface="Playfair Display"/>
                <a:ea typeface="Playfair Display"/>
                <a:cs typeface="Playfair Display"/>
                <a:sym typeface="Playfair Display"/>
              </a:defRPr>
            </a:lvl7pPr>
            <a:lvl8pPr lvl="7" algn="l">
              <a:lnSpc>
                <a:spcPct val="115000"/>
              </a:lnSpc>
              <a:spcBef>
                <a:spcPts val="0"/>
              </a:spcBef>
              <a:spcAft>
                <a:spcPts val="0"/>
              </a:spcAft>
              <a:buSzPts val="1200"/>
              <a:buNone/>
              <a:defRPr>
                <a:latin typeface="Playfair Display"/>
                <a:ea typeface="Playfair Display"/>
                <a:cs typeface="Playfair Display"/>
                <a:sym typeface="Playfair Display"/>
              </a:defRPr>
            </a:lvl8pPr>
            <a:lvl9pPr lvl="8" algn="l">
              <a:lnSpc>
                <a:spcPct val="115000"/>
              </a:lnSpc>
              <a:spcBef>
                <a:spcPts val="0"/>
              </a:spcBef>
              <a:spcAft>
                <a:spcPts val="0"/>
              </a:spcAft>
              <a:buSzPts val="1200"/>
              <a:buNone/>
              <a:defRPr>
                <a:latin typeface="Playfair Display"/>
                <a:ea typeface="Playfair Display"/>
                <a:cs typeface="Playfair Display"/>
                <a:sym typeface="Playfair Display"/>
              </a:defRPr>
            </a:lvl9pPr>
          </a:lstStyle>
          <a:p/>
        </p:txBody>
      </p:sp>
      <p:sp>
        <p:nvSpPr>
          <p:cNvPr id="25" name="Google Shape;25;p4"/>
          <p:cNvSpPr txBox="1"/>
          <p:nvPr>
            <p:ph idx="14" type="subTitle"/>
          </p:nvPr>
        </p:nvSpPr>
        <p:spPr>
          <a:xfrm>
            <a:off x="7840736" y="1951475"/>
            <a:ext cx="1019100" cy="431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200"/>
              <a:buNone/>
              <a:defRPr>
                <a:latin typeface="Playfair Display"/>
                <a:ea typeface="Playfair Display"/>
                <a:cs typeface="Playfair Display"/>
                <a:sym typeface="Playfair Display"/>
              </a:defRPr>
            </a:lvl1pPr>
            <a:lvl2pPr lvl="1" algn="l">
              <a:lnSpc>
                <a:spcPct val="115000"/>
              </a:lnSpc>
              <a:spcBef>
                <a:spcPts val="0"/>
              </a:spcBef>
              <a:spcAft>
                <a:spcPts val="0"/>
              </a:spcAft>
              <a:buSzPts val="1200"/>
              <a:buNone/>
              <a:defRPr>
                <a:latin typeface="Playfair Display"/>
                <a:ea typeface="Playfair Display"/>
                <a:cs typeface="Playfair Display"/>
                <a:sym typeface="Playfair Display"/>
              </a:defRPr>
            </a:lvl2pPr>
            <a:lvl3pPr lvl="2" algn="l">
              <a:lnSpc>
                <a:spcPct val="115000"/>
              </a:lnSpc>
              <a:spcBef>
                <a:spcPts val="0"/>
              </a:spcBef>
              <a:spcAft>
                <a:spcPts val="0"/>
              </a:spcAft>
              <a:buSzPts val="1200"/>
              <a:buNone/>
              <a:defRPr>
                <a:latin typeface="Playfair Display"/>
                <a:ea typeface="Playfair Display"/>
                <a:cs typeface="Playfair Display"/>
                <a:sym typeface="Playfair Display"/>
              </a:defRPr>
            </a:lvl3pPr>
            <a:lvl4pPr lvl="3" algn="l">
              <a:lnSpc>
                <a:spcPct val="115000"/>
              </a:lnSpc>
              <a:spcBef>
                <a:spcPts val="0"/>
              </a:spcBef>
              <a:spcAft>
                <a:spcPts val="0"/>
              </a:spcAft>
              <a:buSzPts val="1200"/>
              <a:buNone/>
              <a:defRPr>
                <a:latin typeface="Playfair Display"/>
                <a:ea typeface="Playfair Display"/>
                <a:cs typeface="Playfair Display"/>
                <a:sym typeface="Playfair Display"/>
              </a:defRPr>
            </a:lvl4pPr>
            <a:lvl5pPr lvl="4" algn="l">
              <a:lnSpc>
                <a:spcPct val="115000"/>
              </a:lnSpc>
              <a:spcBef>
                <a:spcPts val="0"/>
              </a:spcBef>
              <a:spcAft>
                <a:spcPts val="0"/>
              </a:spcAft>
              <a:buSzPts val="1200"/>
              <a:buNone/>
              <a:defRPr>
                <a:latin typeface="Playfair Display"/>
                <a:ea typeface="Playfair Display"/>
                <a:cs typeface="Playfair Display"/>
                <a:sym typeface="Playfair Display"/>
              </a:defRPr>
            </a:lvl5pPr>
            <a:lvl6pPr lvl="5" algn="l">
              <a:lnSpc>
                <a:spcPct val="115000"/>
              </a:lnSpc>
              <a:spcBef>
                <a:spcPts val="0"/>
              </a:spcBef>
              <a:spcAft>
                <a:spcPts val="0"/>
              </a:spcAft>
              <a:buSzPts val="1200"/>
              <a:buNone/>
              <a:defRPr>
                <a:latin typeface="Playfair Display"/>
                <a:ea typeface="Playfair Display"/>
                <a:cs typeface="Playfair Display"/>
                <a:sym typeface="Playfair Display"/>
              </a:defRPr>
            </a:lvl6pPr>
            <a:lvl7pPr lvl="6" algn="l">
              <a:lnSpc>
                <a:spcPct val="115000"/>
              </a:lnSpc>
              <a:spcBef>
                <a:spcPts val="0"/>
              </a:spcBef>
              <a:spcAft>
                <a:spcPts val="0"/>
              </a:spcAft>
              <a:buSzPts val="1200"/>
              <a:buNone/>
              <a:defRPr>
                <a:latin typeface="Playfair Display"/>
                <a:ea typeface="Playfair Display"/>
                <a:cs typeface="Playfair Display"/>
                <a:sym typeface="Playfair Display"/>
              </a:defRPr>
            </a:lvl7pPr>
            <a:lvl8pPr lvl="7" algn="l">
              <a:lnSpc>
                <a:spcPct val="115000"/>
              </a:lnSpc>
              <a:spcBef>
                <a:spcPts val="0"/>
              </a:spcBef>
              <a:spcAft>
                <a:spcPts val="0"/>
              </a:spcAft>
              <a:buSzPts val="1200"/>
              <a:buNone/>
              <a:defRPr>
                <a:latin typeface="Playfair Display"/>
                <a:ea typeface="Playfair Display"/>
                <a:cs typeface="Playfair Display"/>
                <a:sym typeface="Playfair Display"/>
              </a:defRPr>
            </a:lvl8pPr>
            <a:lvl9pPr lvl="8" algn="l">
              <a:lnSpc>
                <a:spcPct val="115000"/>
              </a:lnSpc>
              <a:spcBef>
                <a:spcPts val="0"/>
              </a:spcBef>
              <a:spcAft>
                <a:spcPts val="0"/>
              </a:spcAft>
              <a:buSzPts val="1200"/>
              <a:buNone/>
              <a:defRPr>
                <a:latin typeface="Playfair Display"/>
                <a:ea typeface="Playfair Display"/>
                <a:cs typeface="Playfair Display"/>
                <a:sym typeface="Playfair Display"/>
              </a:defRPr>
            </a:lvl9pPr>
          </a:lstStyle>
          <a:p/>
        </p:txBody>
      </p:sp>
      <p:sp>
        <p:nvSpPr>
          <p:cNvPr id="26" name="Google Shape;26;p4"/>
          <p:cNvSpPr txBox="1"/>
          <p:nvPr>
            <p:ph idx="15" type="subTitle"/>
          </p:nvPr>
        </p:nvSpPr>
        <p:spPr>
          <a:xfrm>
            <a:off x="7840736" y="518225"/>
            <a:ext cx="1019100" cy="431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200"/>
              <a:buNone/>
              <a:defRPr>
                <a:latin typeface="Playfair Display"/>
                <a:ea typeface="Playfair Display"/>
                <a:cs typeface="Playfair Display"/>
                <a:sym typeface="Playfair Display"/>
              </a:defRPr>
            </a:lvl1pPr>
            <a:lvl2pPr lvl="1" algn="l">
              <a:lnSpc>
                <a:spcPct val="115000"/>
              </a:lnSpc>
              <a:spcBef>
                <a:spcPts val="0"/>
              </a:spcBef>
              <a:spcAft>
                <a:spcPts val="0"/>
              </a:spcAft>
              <a:buSzPts val="1200"/>
              <a:buNone/>
              <a:defRPr>
                <a:latin typeface="Playfair Display"/>
                <a:ea typeface="Playfair Display"/>
                <a:cs typeface="Playfair Display"/>
                <a:sym typeface="Playfair Display"/>
              </a:defRPr>
            </a:lvl2pPr>
            <a:lvl3pPr lvl="2" algn="l">
              <a:lnSpc>
                <a:spcPct val="115000"/>
              </a:lnSpc>
              <a:spcBef>
                <a:spcPts val="0"/>
              </a:spcBef>
              <a:spcAft>
                <a:spcPts val="0"/>
              </a:spcAft>
              <a:buSzPts val="1200"/>
              <a:buNone/>
              <a:defRPr>
                <a:latin typeface="Playfair Display"/>
                <a:ea typeface="Playfair Display"/>
                <a:cs typeface="Playfair Display"/>
                <a:sym typeface="Playfair Display"/>
              </a:defRPr>
            </a:lvl3pPr>
            <a:lvl4pPr lvl="3" algn="l">
              <a:lnSpc>
                <a:spcPct val="115000"/>
              </a:lnSpc>
              <a:spcBef>
                <a:spcPts val="0"/>
              </a:spcBef>
              <a:spcAft>
                <a:spcPts val="0"/>
              </a:spcAft>
              <a:buSzPts val="1200"/>
              <a:buNone/>
              <a:defRPr>
                <a:latin typeface="Playfair Display"/>
                <a:ea typeface="Playfair Display"/>
                <a:cs typeface="Playfair Display"/>
                <a:sym typeface="Playfair Display"/>
              </a:defRPr>
            </a:lvl4pPr>
            <a:lvl5pPr lvl="4" algn="l">
              <a:lnSpc>
                <a:spcPct val="115000"/>
              </a:lnSpc>
              <a:spcBef>
                <a:spcPts val="0"/>
              </a:spcBef>
              <a:spcAft>
                <a:spcPts val="0"/>
              </a:spcAft>
              <a:buSzPts val="1200"/>
              <a:buNone/>
              <a:defRPr>
                <a:latin typeface="Playfair Display"/>
                <a:ea typeface="Playfair Display"/>
                <a:cs typeface="Playfair Display"/>
                <a:sym typeface="Playfair Display"/>
              </a:defRPr>
            </a:lvl5pPr>
            <a:lvl6pPr lvl="5" algn="l">
              <a:lnSpc>
                <a:spcPct val="115000"/>
              </a:lnSpc>
              <a:spcBef>
                <a:spcPts val="0"/>
              </a:spcBef>
              <a:spcAft>
                <a:spcPts val="0"/>
              </a:spcAft>
              <a:buSzPts val="1200"/>
              <a:buNone/>
              <a:defRPr>
                <a:latin typeface="Playfair Display"/>
                <a:ea typeface="Playfair Display"/>
                <a:cs typeface="Playfair Display"/>
                <a:sym typeface="Playfair Display"/>
              </a:defRPr>
            </a:lvl6pPr>
            <a:lvl7pPr lvl="6" algn="l">
              <a:lnSpc>
                <a:spcPct val="115000"/>
              </a:lnSpc>
              <a:spcBef>
                <a:spcPts val="0"/>
              </a:spcBef>
              <a:spcAft>
                <a:spcPts val="0"/>
              </a:spcAft>
              <a:buSzPts val="1200"/>
              <a:buNone/>
              <a:defRPr>
                <a:latin typeface="Playfair Display"/>
                <a:ea typeface="Playfair Display"/>
                <a:cs typeface="Playfair Display"/>
                <a:sym typeface="Playfair Display"/>
              </a:defRPr>
            </a:lvl7pPr>
            <a:lvl8pPr lvl="7" algn="l">
              <a:lnSpc>
                <a:spcPct val="115000"/>
              </a:lnSpc>
              <a:spcBef>
                <a:spcPts val="0"/>
              </a:spcBef>
              <a:spcAft>
                <a:spcPts val="0"/>
              </a:spcAft>
              <a:buSzPts val="1200"/>
              <a:buNone/>
              <a:defRPr>
                <a:latin typeface="Playfair Display"/>
                <a:ea typeface="Playfair Display"/>
                <a:cs typeface="Playfair Display"/>
                <a:sym typeface="Playfair Display"/>
              </a:defRPr>
            </a:lvl8pPr>
            <a:lvl9pPr lvl="8" algn="l">
              <a:lnSpc>
                <a:spcPct val="115000"/>
              </a:lnSpc>
              <a:spcBef>
                <a:spcPts val="0"/>
              </a:spcBef>
              <a:spcAft>
                <a:spcPts val="0"/>
              </a:spcAft>
              <a:buSzPts val="1200"/>
              <a:buNone/>
              <a:defRPr>
                <a:latin typeface="Playfair Display"/>
                <a:ea typeface="Playfair Display"/>
                <a:cs typeface="Playfair Display"/>
                <a:sym typeface="Playfair Display"/>
              </a:defRPr>
            </a:lvl9pPr>
          </a:lstStyle>
          <a:p/>
        </p:txBody>
      </p:sp>
      <p:sp>
        <p:nvSpPr>
          <p:cNvPr id="27" name="Google Shape;27;p4"/>
          <p:cNvSpPr txBox="1"/>
          <p:nvPr>
            <p:ph idx="16" type="subTitle"/>
          </p:nvPr>
        </p:nvSpPr>
        <p:spPr>
          <a:xfrm>
            <a:off x="5406550" y="1480150"/>
            <a:ext cx="1019100" cy="241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200"/>
              <a:buNone/>
              <a:defRPr sz="1000"/>
            </a:lvl1pPr>
            <a:lvl2pPr lvl="1" algn="l">
              <a:lnSpc>
                <a:spcPct val="115000"/>
              </a:lnSpc>
              <a:spcBef>
                <a:spcPts val="0"/>
              </a:spcBef>
              <a:spcAft>
                <a:spcPts val="0"/>
              </a:spcAft>
              <a:buSzPts val="1200"/>
              <a:buNone/>
              <a:defRPr sz="1000"/>
            </a:lvl2pPr>
            <a:lvl3pPr lvl="2" algn="l">
              <a:lnSpc>
                <a:spcPct val="115000"/>
              </a:lnSpc>
              <a:spcBef>
                <a:spcPts val="0"/>
              </a:spcBef>
              <a:spcAft>
                <a:spcPts val="0"/>
              </a:spcAft>
              <a:buSzPts val="1200"/>
              <a:buNone/>
              <a:defRPr sz="1000"/>
            </a:lvl3pPr>
            <a:lvl4pPr lvl="3" algn="l">
              <a:lnSpc>
                <a:spcPct val="115000"/>
              </a:lnSpc>
              <a:spcBef>
                <a:spcPts val="0"/>
              </a:spcBef>
              <a:spcAft>
                <a:spcPts val="0"/>
              </a:spcAft>
              <a:buSzPts val="1200"/>
              <a:buNone/>
              <a:defRPr sz="1000"/>
            </a:lvl4pPr>
            <a:lvl5pPr lvl="4" algn="l">
              <a:lnSpc>
                <a:spcPct val="115000"/>
              </a:lnSpc>
              <a:spcBef>
                <a:spcPts val="0"/>
              </a:spcBef>
              <a:spcAft>
                <a:spcPts val="0"/>
              </a:spcAft>
              <a:buSzPts val="1200"/>
              <a:buNone/>
              <a:defRPr sz="1000"/>
            </a:lvl5pPr>
            <a:lvl6pPr lvl="5" algn="l">
              <a:lnSpc>
                <a:spcPct val="115000"/>
              </a:lnSpc>
              <a:spcBef>
                <a:spcPts val="0"/>
              </a:spcBef>
              <a:spcAft>
                <a:spcPts val="0"/>
              </a:spcAft>
              <a:buSzPts val="1200"/>
              <a:buNone/>
              <a:defRPr sz="1000"/>
            </a:lvl6pPr>
            <a:lvl7pPr lvl="6" algn="l">
              <a:lnSpc>
                <a:spcPct val="115000"/>
              </a:lnSpc>
              <a:spcBef>
                <a:spcPts val="0"/>
              </a:spcBef>
              <a:spcAft>
                <a:spcPts val="0"/>
              </a:spcAft>
              <a:buSzPts val="1200"/>
              <a:buNone/>
              <a:defRPr sz="1000"/>
            </a:lvl7pPr>
            <a:lvl8pPr lvl="7" algn="l">
              <a:lnSpc>
                <a:spcPct val="115000"/>
              </a:lnSpc>
              <a:spcBef>
                <a:spcPts val="0"/>
              </a:spcBef>
              <a:spcAft>
                <a:spcPts val="0"/>
              </a:spcAft>
              <a:buSzPts val="1200"/>
              <a:buNone/>
              <a:defRPr sz="1000"/>
            </a:lvl8pPr>
            <a:lvl9pPr lvl="8" algn="l">
              <a:lnSpc>
                <a:spcPct val="115000"/>
              </a:lnSpc>
              <a:spcBef>
                <a:spcPts val="0"/>
              </a:spcBef>
              <a:spcAft>
                <a:spcPts val="0"/>
              </a:spcAft>
              <a:buSzPts val="1200"/>
              <a:buNone/>
              <a:defRPr sz="1000"/>
            </a:lvl9pPr>
          </a:lstStyle>
          <a:p/>
        </p:txBody>
      </p:sp>
      <p:sp>
        <p:nvSpPr>
          <p:cNvPr id="28" name="Google Shape;28;p4"/>
          <p:cNvSpPr txBox="1"/>
          <p:nvPr>
            <p:ph idx="17" type="subTitle"/>
          </p:nvPr>
        </p:nvSpPr>
        <p:spPr>
          <a:xfrm>
            <a:off x="7840725" y="1480150"/>
            <a:ext cx="1019100" cy="241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200"/>
              <a:buNone/>
              <a:defRPr sz="1000"/>
            </a:lvl1pPr>
            <a:lvl2pPr lvl="1" algn="l">
              <a:lnSpc>
                <a:spcPct val="115000"/>
              </a:lnSpc>
              <a:spcBef>
                <a:spcPts val="0"/>
              </a:spcBef>
              <a:spcAft>
                <a:spcPts val="0"/>
              </a:spcAft>
              <a:buSzPts val="1200"/>
              <a:buNone/>
              <a:defRPr sz="1000"/>
            </a:lvl2pPr>
            <a:lvl3pPr lvl="2" algn="l">
              <a:lnSpc>
                <a:spcPct val="115000"/>
              </a:lnSpc>
              <a:spcBef>
                <a:spcPts val="0"/>
              </a:spcBef>
              <a:spcAft>
                <a:spcPts val="0"/>
              </a:spcAft>
              <a:buSzPts val="1200"/>
              <a:buNone/>
              <a:defRPr sz="1000"/>
            </a:lvl3pPr>
            <a:lvl4pPr lvl="3" algn="l">
              <a:lnSpc>
                <a:spcPct val="115000"/>
              </a:lnSpc>
              <a:spcBef>
                <a:spcPts val="0"/>
              </a:spcBef>
              <a:spcAft>
                <a:spcPts val="0"/>
              </a:spcAft>
              <a:buSzPts val="1200"/>
              <a:buNone/>
              <a:defRPr sz="1000"/>
            </a:lvl4pPr>
            <a:lvl5pPr lvl="4" algn="l">
              <a:lnSpc>
                <a:spcPct val="115000"/>
              </a:lnSpc>
              <a:spcBef>
                <a:spcPts val="0"/>
              </a:spcBef>
              <a:spcAft>
                <a:spcPts val="0"/>
              </a:spcAft>
              <a:buSzPts val="1200"/>
              <a:buNone/>
              <a:defRPr sz="1000"/>
            </a:lvl5pPr>
            <a:lvl6pPr lvl="5" algn="l">
              <a:lnSpc>
                <a:spcPct val="115000"/>
              </a:lnSpc>
              <a:spcBef>
                <a:spcPts val="0"/>
              </a:spcBef>
              <a:spcAft>
                <a:spcPts val="0"/>
              </a:spcAft>
              <a:buSzPts val="1200"/>
              <a:buNone/>
              <a:defRPr sz="1000"/>
            </a:lvl6pPr>
            <a:lvl7pPr lvl="6" algn="l">
              <a:lnSpc>
                <a:spcPct val="115000"/>
              </a:lnSpc>
              <a:spcBef>
                <a:spcPts val="0"/>
              </a:spcBef>
              <a:spcAft>
                <a:spcPts val="0"/>
              </a:spcAft>
              <a:buSzPts val="1200"/>
              <a:buNone/>
              <a:defRPr sz="1000"/>
            </a:lvl7pPr>
            <a:lvl8pPr lvl="7" algn="l">
              <a:lnSpc>
                <a:spcPct val="115000"/>
              </a:lnSpc>
              <a:spcBef>
                <a:spcPts val="0"/>
              </a:spcBef>
              <a:spcAft>
                <a:spcPts val="0"/>
              </a:spcAft>
              <a:buSzPts val="1200"/>
              <a:buNone/>
              <a:defRPr sz="1000"/>
            </a:lvl8pPr>
            <a:lvl9pPr lvl="8" algn="l">
              <a:lnSpc>
                <a:spcPct val="115000"/>
              </a:lnSpc>
              <a:spcBef>
                <a:spcPts val="0"/>
              </a:spcBef>
              <a:spcAft>
                <a:spcPts val="0"/>
              </a:spcAft>
              <a:buSzPts val="1200"/>
              <a:buNone/>
              <a:defRPr sz="1000"/>
            </a:lvl9pPr>
          </a:lstStyle>
          <a:p/>
        </p:txBody>
      </p:sp>
      <p:sp>
        <p:nvSpPr>
          <p:cNvPr id="29" name="Google Shape;29;p4"/>
          <p:cNvSpPr txBox="1"/>
          <p:nvPr>
            <p:ph idx="18" type="subTitle"/>
          </p:nvPr>
        </p:nvSpPr>
        <p:spPr>
          <a:xfrm>
            <a:off x="5406550" y="2923778"/>
            <a:ext cx="1019100" cy="241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200"/>
              <a:buNone/>
              <a:defRPr sz="1000"/>
            </a:lvl1pPr>
            <a:lvl2pPr lvl="1" algn="l">
              <a:lnSpc>
                <a:spcPct val="115000"/>
              </a:lnSpc>
              <a:spcBef>
                <a:spcPts val="0"/>
              </a:spcBef>
              <a:spcAft>
                <a:spcPts val="0"/>
              </a:spcAft>
              <a:buSzPts val="1200"/>
              <a:buNone/>
              <a:defRPr sz="1000"/>
            </a:lvl2pPr>
            <a:lvl3pPr lvl="2" algn="l">
              <a:lnSpc>
                <a:spcPct val="115000"/>
              </a:lnSpc>
              <a:spcBef>
                <a:spcPts val="0"/>
              </a:spcBef>
              <a:spcAft>
                <a:spcPts val="0"/>
              </a:spcAft>
              <a:buSzPts val="1200"/>
              <a:buNone/>
              <a:defRPr sz="1000"/>
            </a:lvl3pPr>
            <a:lvl4pPr lvl="3" algn="l">
              <a:lnSpc>
                <a:spcPct val="115000"/>
              </a:lnSpc>
              <a:spcBef>
                <a:spcPts val="0"/>
              </a:spcBef>
              <a:spcAft>
                <a:spcPts val="0"/>
              </a:spcAft>
              <a:buSzPts val="1200"/>
              <a:buNone/>
              <a:defRPr sz="1000"/>
            </a:lvl4pPr>
            <a:lvl5pPr lvl="4" algn="l">
              <a:lnSpc>
                <a:spcPct val="115000"/>
              </a:lnSpc>
              <a:spcBef>
                <a:spcPts val="0"/>
              </a:spcBef>
              <a:spcAft>
                <a:spcPts val="0"/>
              </a:spcAft>
              <a:buSzPts val="1200"/>
              <a:buNone/>
              <a:defRPr sz="1000"/>
            </a:lvl5pPr>
            <a:lvl6pPr lvl="5" algn="l">
              <a:lnSpc>
                <a:spcPct val="115000"/>
              </a:lnSpc>
              <a:spcBef>
                <a:spcPts val="0"/>
              </a:spcBef>
              <a:spcAft>
                <a:spcPts val="0"/>
              </a:spcAft>
              <a:buSzPts val="1200"/>
              <a:buNone/>
              <a:defRPr sz="1000"/>
            </a:lvl6pPr>
            <a:lvl7pPr lvl="6" algn="l">
              <a:lnSpc>
                <a:spcPct val="115000"/>
              </a:lnSpc>
              <a:spcBef>
                <a:spcPts val="0"/>
              </a:spcBef>
              <a:spcAft>
                <a:spcPts val="0"/>
              </a:spcAft>
              <a:buSzPts val="1200"/>
              <a:buNone/>
              <a:defRPr sz="1000"/>
            </a:lvl7pPr>
            <a:lvl8pPr lvl="7" algn="l">
              <a:lnSpc>
                <a:spcPct val="115000"/>
              </a:lnSpc>
              <a:spcBef>
                <a:spcPts val="0"/>
              </a:spcBef>
              <a:spcAft>
                <a:spcPts val="0"/>
              </a:spcAft>
              <a:buSzPts val="1200"/>
              <a:buNone/>
              <a:defRPr sz="1000"/>
            </a:lvl8pPr>
            <a:lvl9pPr lvl="8" algn="l">
              <a:lnSpc>
                <a:spcPct val="115000"/>
              </a:lnSpc>
              <a:spcBef>
                <a:spcPts val="0"/>
              </a:spcBef>
              <a:spcAft>
                <a:spcPts val="0"/>
              </a:spcAft>
              <a:buSzPts val="1200"/>
              <a:buNone/>
              <a:defRPr sz="1000"/>
            </a:lvl9pPr>
          </a:lstStyle>
          <a:p/>
        </p:txBody>
      </p:sp>
      <p:sp>
        <p:nvSpPr>
          <p:cNvPr id="30" name="Google Shape;30;p4"/>
          <p:cNvSpPr txBox="1"/>
          <p:nvPr>
            <p:ph idx="19" type="subTitle"/>
          </p:nvPr>
        </p:nvSpPr>
        <p:spPr>
          <a:xfrm>
            <a:off x="7840725" y="2923778"/>
            <a:ext cx="1019100" cy="241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200"/>
              <a:buNone/>
              <a:defRPr sz="1000"/>
            </a:lvl1pPr>
            <a:lvl2pPr lvl="1" algn="l">
              <a:lnSpc>
                <a:spcPct val="115000"/>
              </a:lnSpc>
              <a:spcBef>
                <a:spcPts val="0"/>
              </a:spcBef>
              <a:spcAft>
                <a:spcPts val="0"/>
              </a:spcAft>
              <a:buSzPts val="1200"/>
              <a:buNone/>
              <a:defRPr sz="1000"/>
            </a:lvl2pPr>
            <a:lvl3pPr lvl="2" algn="l">
              <a:lnSpc>
                <a:spcPct val="115000"/>
              </a:lnSpc>
              <a:spcBef>
                <a:spcPts val="0"/>
              </a:spcBef>
              <a:spcAft>
                <a:spcPts val="0"/>
              </a:spcAft>
              <a:buSzPts val="1200"/>
              <a:buNone/>
              <a:defRPr sz="1000"/>
            </a:lvl3pPr>
            <a:lvl4pPr lvl="3" algn="l">
              <a:lnSpc>
                <a:spcPct val="115000"/>
              </a:lnSpc>
              <a:spcBef>
                <a:spcPts val="0"/>
              </a:spcBef>
              <a:spcAft>
                <a:spcPts val="0"/>
              </a:spcAft>
              <a:buSzPts val="1200"/>
              <a:buNone/>
              <a:defRPr sz="1000"/>
            </a:lvl4pPr>
            <a:lvl5pPr lvl="4" algn="l">
              <a:lnSpc>
                <a:spcPct val="115000"/>
              </a:lnSpc>
              <a:spcBef>
                <a:spcPts val="0"/>
              </a:spcBef>
              <a:spcAft>
                <a:spcPts val="0"/>
              </a:spcAft>
              <a:buSzPts val="1200"/>
              <a:buNone/>
              <a:defRPr sz="1000"/>
            </a:lvl5pPr>
            <a:lvl6pPr lvl="5" algn="l">
              <a:lnSpc>
                <a:spcPct val="115000"/>
              </a:lnSpc>
              <a:spcBef>
                <a:spcPts val="0"/>
              </a:spcBef>
              <a:spcAft>
                <a:spcPts val="0"/>
              </a:spcAft>
              <a:buSzPts val="1200"/>
              <a:buNone/>
              <a:defRPr sz="1000"/>
            </a:lvl6pPr>
            <a:lvl7pPr lvl="6" algn="l">
              <a:lnSpc>
                <a:spcPct val="115000"/>
              </a:lnSpc>
              <a:spcBef>
                <a:spcPts val="0"/>
              </a:spcBef>
              <a:spcAft>
                <a:spcPts val="0"/>
              </a:spcAft>
              <a:buSzPts val="1200"/>
              <a:buNone/>
              <a:defRPr sz="1000"/>
            </a:lvl7pPr>
            <a:lvl8pPr lvl="7" algn="l">
              <a:lnSpc>
                <a:spcPct val="115000"/>
              </a:lnSpc>
              <a:spcBef>
                <a:spcPts val="0"/>
              </a:spcBef>
              <a:spcAft>
                <a:spcPts val="0"/>
              </a:spcAft>
              <a:buSzPts val="1200"/>
              <a:buNone/>
              <a:defRPr sz="1000"/>
            </a:lvl8pPr>
            <a:lvl9pPr lvl="8" algn="l">
              <a:lnSpc>
                <a:spcPct val="115000"/>
              </a:lnSpc>
              <a:spcBef>
                <a:spcPts val="0"/>
              </a:spcBef>
              <a:spcAft>
                <a:spcPts val="0"/>
              </a:spcAft>
              <a:buSzPts val="1200"/>
              <a:buNone/>
              <a:defRPr sz="1000"/>
            </a:lvl9pPr>
          </a:lstStyle>
          <a:p/>
        </p:txBody>
      </p:sp>
      <p:sp>
        <p:nvSpPr>
          <p:cNvPr id="31" name="Google Shape;31;p4"/>
          <p:cNvSpPr txBox="1"/>
          <p:nvPr>
            <p:ph idx="20" type="subTitle"/>
          </p:nvPr>
        </p:nvSpPr>
        <p:spPr>
          <a:xfrm>
            <a:off x="5406550" y="4367403"/>
            <a:ext cx="1019100" cy="241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200"/>
              <a:buNone/>
              <a:defRPr sz="1000"/>
            </a:lvl1pPr>
            <a:lvl2pPr lvl="1" algn="l">
              <a:lnSpc>
                <a:spcPct val="115000"/>
              </a:lnSpc>
              <a:spcBef>
                <a:spcPts val="0"/>
              </a:spcBef>
              <a:spcAft>
                <a:spcPts val="0"/>
              </a:spcAft>
              <a:buSzPts val="1200"/>
              <a:buNone/>
              <a:defRPr sz="1000"/>
            </a:lvl2pPr>
            <a:lvl3pPr lvl="2" algn="l">
              <a:lnSpc>
                <a:spcPct val="115000"/>
              </a:lnSpc>
              <a:spcBef>
                <a:spcPts val="0"/>
              </a:spcBef>
              <a:spcAft>
                <a:spcPts val="0"/>
              </a:spcAft>
              <a:buSzPts val="1200"/>
              <a:buNone/>
              <a:defRPr sz="1000"/>
            </a:lvl3pPr>
            <a:lvl4pPr lvl="3" algn="l">
              <a:lnSpc>
                <a:spcPct val="115000"/>
              </a:lnSpc>
              <a:spcBef>
                <a:spcPts val="0"/>
              </a:spcBef>
              <a:spcAft>
                <a:spcPts val="0"/>
              </a:spcAft>
              <a:buSzPts val="1200"/>
              <a:buNone/>
              <a:defRPr sz="1000"/>
            </a:lvl4pPr>
            <a:lvl5pPr lvl="4" algn="l">
              <a:lnSpc>
                <a:spcPct val="115000"/>
              </a:lnSpc>
              <a:spcBef>
                <a:spcPts val="0"/>
              </a:spcBef>
              <a:spcAft>
                <a:spcPts val="0"/>
              </a:spcAft>
              <a:buSzPts val="1200"/>
              <a:buNone/>
              <a:defRPr sz="1000"/>
            </a:lvl5pPr>
            <a:lvl6pPr lvl="5" algn="l">
              <a:lnSpc>
                <a:spcPct val="115000"/>
              </a:lnSpc>
              <a:spcBef>
                <a:spcPts val="0"/>
              </a:spcBef>
              <a:spcAft>
                <a:spcPts val="0"/>
              </a:spcAft>
              <a:buSzPts val="1200"/>
              <a:buNone/>
              <a:defRPr sz="1000"/>
            </a:lvl6pPr>
            <a:lvl7pPr lvl="6" algn="l">
              <a:lnSpc>
                <a:spcPct val="115000"/>
              </a:lnSpc>
              <a:spcBef>
                <a:spcPts val="0"/>
              </a:spcBef>
              <a:spcAft>
                <a:spcPts val="0"/>
              </a:spcAft>
              <a:buSzPts val="1200"/>
              <a:buNone/>
              <a:defRPr sz="1000"/>
            </a:lvl7pPr>
            <a:lvl8pPr lvl="7" algn="l">
              <a:lnSpc>
                <a:spcPct val="115000"/>
              </a:lnSpc>
              <a:spcBef>
                <a:spcPts val="0"/>
              </a:spcBef>
              <a:spcAft>
                <a:spcPts val="0"/>
              </a:spcAft>
              <a:buSzPts val="1200"/>
              <a:buNone/>
              <a:defRPr sz="1000"/>
            </a:lvl8pPr>
            <a:lvl9pPr lvl="8" algn="l">
              <a:lnSpc>
                <a:spcPct val="115000"/>
              </a:lnSpc>
              <a:spcBef>
                <a:spcPts val="0"/>
              </a:spcBef>
              <a:spcAft>
                <a:spcPts val="0"/>
              </a:spcAft>
              <a:buSzPts val="1200"/>
              <a:buNone/>
              <a:defRPr sz="1000"/>
            </a:lvl9pPr>
          </a:lstStyle>
          <a:p/>
        </p:txBody>
      </p:sp>
      <p:sp>
        <p:nvSpPr>
          <p:cNvPr id="32" name="Google Shape;32;p4"/>
          <p:cNvSpPr txBox="1"/>
          <p:nvPr>
            <p:ph idx="21" type="subTitle"/>
          </p:nvPr>
        </p:nvSpPr>
        <p:spPr>
          <a:xfrm>
            <a:off x="7840725" y="4367403"/>
            <a:ext cx="1019100" cy="241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200"/>
              <a:buNone/>
              <a:defRPr sz="1000"/>
            </a:lvl1pPr>
            <a:lvl2pPr lvl="1" algn="l">
              <a:lnSpc>
                <a:spcPct val="115000"/>
              </a:lnSpc>
              <a:spcBef>
                <a:spcPts val="0"/>
              </a:spcBef>
              <a:spcAft>
                <a:spcPts val="0"/>
              </a:spcAft>
              <a:buSzPts val="1200"/>
              <a:buNone/>
              <a:defRPr sz="1000"/>
            </a:lvl2pPr>
            <a:lvl3pPr lvl="2" algn="l">
              <a:lnSpc>
                <a:spcPct val="115000"/>
              </a:lnSpc>
              <a:spcBef>
                <a:spcPts val="0"/>
              </a:spcBef>
              <a:spcAft>
                <a:spcPts val="0"/>
              </a:spcAft>
              <a:buSzPts val="1200"/>
              <a:buNone/>
              <a:defRPr sz="1000"/>
            </a:lvl3pPr>
            <a:lvl4pPr lvl="3" algn="l">
              <a:lnSpc>
                <a:spcPct val="115000"/>
              </a:lnSpc>
              <a:spcBef>
                <a:spcPts val="0"/>
              </a:spcBef>
              <a:spcAft>
                <a:spcPts val="0"/>
              </a:spcAft>
              <a:buSzPts val="1200"/>
              <a:buNone/>
              <a:defRPr sz="1000"/>
            </a:lvl4pPr>
            <a:lvl5pPr lvl="4" algn="l">
              <a:lnSpc>
                <a:spcPct val="115000"/>
              </a:lnSpc>
              <a:spcBef>
                <a:spcPts val="0"/>
              </a:spcBef>
              <a:spcAft>
                <a:spcPts val="0"/>
              </a:spcAft>
              <a:buSzPts val="1200"/>
              <a:buNone/>
              <a:defRPr sz="1000"/>
            </a:lvl5pPr>
            <a:lvl6pPr lvl="5" algn="l">
              <a:lnSpc>
                <a:spcPct val="115000"/>
              </a:lnSpc>
              <a:spcBef>
                <a:spcPts val="0"/>
              </a:spcBef>
              <a:spcAft>
                <a:spcPts val="0"/>
              </a:spcAft>
              <a:buSzPts val="1200"/>
              <a:buNone/>
              <a:defRPr sz="1000"/>
            </a:lvl6pPr>
            <a:lvl7pPr lvl="6" algn="l">
              <a:lnSpc>
                <a:spcPct val="115000"/>
              </a:lnSpc>
              <a:spcBef>
                <a:spcPts val="0"/>
              </a:spcBef>
              <a:spcAft>
                <a:spcPts val="0"/>
              </a:spcAft>
              <a:buSzPts val="1200"/>
              <a:buNone/>
              <a:defRPr sz="1000"/>
            </a:lvl7pPr>
            <a:lvl8pPr lvl="7" algn="l">
              <a:lnSpc>
                <a:spcPct val="115000"/>
              </a:lnSpc>
              <a:spcBef>
                <a:spcPts val="0"/>
              </a:spcBef>
              <a:spcAft>
                <a:spcPts val="0"/>
              </a:spcAft>
              <a:buSzPts val="1200"/>
              <a:buNone/>
              <a:defRPr sz="1000"/>
            </a:lvl8pPr>
            <a:lvl9pPr lvl="8" algn="l">
              <a:lnSpc>
                <a:spcPct val="115000"/>
              </a:lnSpc>
              <a:spcBef>
                <a:spcPts val="0"/>
              </a:spcBef>
              <a:spcAft>
                <a:spcPts val="0"/>
              </a:spcAft>
              <a:buSzPts val="1200"/>
              <a:buNone/>
              <a:defRPr sz="1000"/>
            </a:lvl9pPr>
          </a:lstStyle>
          <a:p/>
        </p:txBody>
      </p:sp>
      <p:sp>
        <p:nvSpPr>
          <p:cNvPr id="33" name="Google Shape;33;p4"/>
          <p:cNvSpPr txBox="1"/>
          <p:nvPr>
            <p:ph type="title"/>
          </p:nvPr>
        </p:nvSpPr>
        <p:spPr>
          <a:xfrm>
            <a:off x="276075" y="457200"/>
            <a:ext cx="3800100" cy="587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sz="2800">
                <a:solidFill>
                  <a:schemeClr val="lt1"/>
                </a:solidFill>
                <a:latin typeface="Playfair Display"/>
                <a:ea typeface="Playfair Display"/>
                <a:cs typeface="Playfair Display"/>
                <a:sym typeface="Playfair Display"/>
              </a:defRPr>
            </a:lvl1pPr>
            <a:lvl2pPr lvl="1"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2pPr>
            <a:lvl3pPr lvl="2"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3pPr>
            <a:lvl4pPr lvl="3"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4pPr>
            <a:lvl5pPr lvl="4"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5pPr>
            <a:lvl6pPr lvl="5"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6pPr>
            <a:lvl7pPr lvl="6"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7pPr>
            <a:lvl8pPr lvl="7"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8pPr>
            <a:lvl9pPr lvl="8"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9pPr>
          </a:lstStyle>
          <a:p/>
        </p:txBody>
      </p:sp>
      <p:sp>
        <p:nvSpPr>
          <p:cNvPr id="34" name="Google Shape;34;p4"/>
          <p:cNvSpPr txBox="1"/>
          <p:nvPr>
            <p:ph idx="22" type="subTitle"/>
          </p:nvPr>
        </p:nvSpPr>
        <p:spPr>
          <a:xfrm>
            <a:off x="276075" y="4815950"/>
            <a:ext cx="2010000" cy="183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400"/>
              <a:buFont typeface="Lato"/>
              <a:buNone/>
              <a:defRPr sz="800"/>
            </a:lvl1pPr>
            <a:lvl2pPr lvl="1" algn="l">
              <a:lnSpc>
                <a:spcPct val="115000"/>
              </a:lnSpc>
              <a:spcBef>
                <a:spcPts val="0"/>
              </a:spcBef>
              <a:spcAft>
                <a:spcPts val="0"/>
              </a:spcAft>
              <a:buClr>
                <a:schemeClr val="lt1"/>
              </a:buClr>
              <a:buSzPts val="1400"/>
              <a:buFont typeface="Lato"/>
              <a:buNone/>
              <a:defRPr/>
            </a:lvl2pPr>
            <a:lvl3pPr lvl="2" algn="l">
              <a:lnSpc>
                <a:spcPct val="115000"/>
              </a:lnSpc>
              <a:spcBef>
                <a:spcPts val="0"/>
              </a:spcBef>
              <a:spcAft>
                <a:spcPts val="0"/>
              </a:spcAft>
              <a:buClr>
                <a:schemeClr val="lt1"/>
              </a:buClr>
              <a:buSzPts val="1400"/>
              <a:buFont typeface="Lato"/>
              <a:buNone/>
              <a:defRPr/>
            </a:lvl3pPr>
            <a:lvl4pPr lvl="3" algn="l">
              <a:lnSpc>
                <a:spcPct val="115000"/>
              </a:lnSpc>
              <a:spcBef>
                <a:spcPts val="0"/>
              </a:spcBef>
              <a:spcAft>
                <a:spcPts val="0"/>
              </a:spcAft>
              <a:buClr>
                <a:schemeClr val="lt1"/>
              </a:buClr>
              <a:buSzPts val="1400"/>
              <a:buFont typeface="Lato"/>
              <a:buNone/>
              <a:defRPr/>
            </a:lvl4pPr>
            <a:lvl5pPr lvl="4" algn="l">
              <a:lnSpc>
                <a:spcPct val="115000"/>
              </a:lnSpc>
              <a:spcBef>
                <a:spcPts val="0"/>
              </a:spcBef>
              <a:spcAft>
                <a:spcPts val="0"/>
              </a:spcAft>
              <a:buClr>
                <a:schemeClr val="lt1"/>
              </a:buClr>
              <a:buSzPts val="1400"/>
              <a:buFont typeface="Lato"/>
              <a:buNone/>
              <a:defRPr/>
            </a:lvl5pPr>
            <a:lvl6pPr lvl="5" algn="l">
              <a:lnSpc>
                <a:spcPct val="115000"/>
              </a:lnSpc>
              <a:spcBef>
                <a:spcPts val="0"/>
              </a:spcBef>
              <a:spcAft>
                <a:spcPts val="0"/>
              </a:spcAft>
              <a:buClr>
                <a:schemeClr val="lt1"/>
              </a:buClr>
              <a:buSzPts val="1400"/>
              <a:buFont typeface="Lato"/>
              <a:buNone/>
              <a:defRPr/>
            </a:lvl6pPr>
            <a:lvl7pPr lvl="6" algn="l">
              <a:lnSpc>
                <a:spcPct val="115000"/>
              </a:lnSpc>
              <a:spcBef>
                <a:spcPts val="0"/>
              </a:spcBef>
              <a:spcAft>
                <a:spcPts val="0"/>
              </a:spcAft>
              <a:buClr>
                <a:schemeClr val="lt1"/>
              </a:buClr>
              <a:buSzPts val="1400"/>
              <a:buFont typeface="Lato"/>
              <a:buNone/>
              <a:defRPr/>
            </a:lvl7pPr>
            <a:lvl8pPr lvl="7" algn="l">
              <a:lnSpc>
                <a:spcPct val="115000"/>
              </a:lnSpc>
              <a:spcBef>
                <a:spcPts val="0"/>
              </a:spcBef>
              <a:spcAft>
                <a:spcPts val="0"/>
              </a:spcAft>
              <a:buClr>
                <a:schemeClr val="lt1"/>
              </a:buClr>
              <a:buSzPts val="1400"/>
              <a:buFont typeface="Lato"/>
              <a:buNone/>
              <a:defRPr/>
            </a:lvl8pPr>
            <a:lvl9pPr lvl="8" algn="l">
              <a:lnSpc>
                <a:spcPct val="115000"/>
              </a:lnSpc>
              <a:spcBef>
                <a:spcPts val="0"/>
              </a:spcBef>
              <a:spcAft>
                <a:spcPts val="0"/>
              </a:spcAft>
              <a:buClr>
                <a:schemeClr val="lt1"/>
              </a:buClr>
              <a:buSzPts val="1400"/>
              <a:buFont typeface="Lato"/>
              <a:buNone/>
              <a:defRPr/>
            </a:lvl9pPr>
          </a:lstStyle>
          <a:p/>
        </p:txBody>
      </p:sp>
      <p:sp>
        <p:nvSpPr>
          <p:cNvPr id="35" name="Google Shape;35;p4"/>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216" name="Shape 216"/>
        <p:cNvGrpSpPr/>
        <p:nvPr/>
      </p:nvGrpSpPr>
      <p:grpSpPr>
        <a:xfrm>
          <a:off x="0" y="0"/>
          <a:ext cx="0" cy="0"/>
          <a:chOff x="0" y="0"/>
          <a:chExt cx="0" cy="0"/>
        </a:xfrm>
      </p:grpSpPr>
      <p:sp>
        <p:nvSpPr>
          <p:cNvPr id="217" name="Google Shape;217;p31"/>
          <p:cNvSpPr txBox="1"/>
          <p:nvPr>
            <p:ph idx="1" type="body"/>
          </p:nvPr>
        </p:nvSpPr>
        <p:spPr>
          <a:xfrm>
            <a:off x="483175" y="2417500"/>
            <a:ext cx="24555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218" name="Google Shape;218;p31"/>
          <p:cNvSpPr txBox="1"/>
          <p:nvPr>
            <p:ph idx="2" type="body"/>
          </p:nvPr>
        </p:nvSpPr>
        <p:spPr>
          <a:xfrm>
            <a:off x="3347725" y="2417500"/>
            <a:ext cx="24555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219" name="Google Shape;219;p31"/>
          <p:cNvSpPr txBox="1"/>
          <p:nvPr>
            <p:ph type="title"/>
          </p:nvPr>
        </p:nvSpPr>
        <p:spPr>
          <a:xfrm>
            <a:off x="483175" y="450025"/>
            <a:ext cx="8184600" cy="758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220" name="Google Shape;220;p31"/>
          <p:cNvSpPr txBox="1"/>
          <p:nvPr>
            <p:ph idx="3" type="subTitle"/>
          </p:nvPr>
        </p:nvSpPr>
        <p:spPr>
          <a:xfrm>
            <a:off x="483175" y="1336150"/>
            <a:ext cx="2455500" cy="7785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21" name="Google Shape;221;p31"/>
          <p:cNvSpPr txBox="1"/>
          <p:nvPr>
            <p:ph idx="4" type="subTitle"/>
          </p:nvPr>
        </p:nvSpPr>
        <p:spPr>
          <a:xfrm>
            <a:off x="3347725" y="1336150"/>
            <a:ext cx="2455500" cy="7785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22" name="Google Shape;222;p31"/>
          <p:cNvSpPr txBox="1"/>
          <p:nvPr>
            <p:ph idx="5" type="subTitle"/>
          </p:nvPr>
        </p:nvSpPr>
        <p:spPr>
          <a:xfrm>
            <a:off x="6212275" y="1336150"/>
            <a:ext cx="2455500" cy="7785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23" name="Google Shape;223;p31"/>
          <p:cNvSpPr txBox="1"/>
          <p:nvPr>
            <p:ph idx="6" type="body"/>
          </p:nvPr>
        </p:nvSpPr>
        <p:spPr>
          <a:xfrm>
            <a:off x="6212275" y="2417500"/>
            <a:ext cx="2455500" cy="2373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224" name="Shape 224"/>
        <p:cNvGrpSpPr/>
        <p:nvPr/>
      </p:nvGrpSpPr>
      <p:grpSpPr>
        <a:xfrm>
          <a:off x="0" y="0"/>
          <a:ext cx="0" cy="0"/>
          <a:chOff x="0" y="0"/>
          <a:chExt cx="0" cy="0"/>
        </a:xfrm>
      </p:grpSpPr>
      <p:sp>
        <p:nvSpPr>
          <p:cNvPr id="225" name="Google Shape;225;p32"/>
          <p:cNvSpPr txBox="1"/>
          <p:nvPr>
            <p:ph idx="1" type="body"/>
          </p:nvPr>
        </p:nvSpPr>
        <p:spPr>
          <a:xfrm>
            <a:off x="366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226" name="Google Shape;226;p32"/>
          <p:cNvSpPr txBox="1"/>
          <p:nvPr>
            <p:ph idx="2" type="body"/>
          </p:nvPr>
        </p:nvSpPr>
        <p:spPr>
          <a:xfrm>
            <a:off x="4938725" y="1759093"/>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227" name="Google Shape;227;p32"/>
          <p:cNvSpPr txBox="1"/>
          <p:nvPr>
            <p:ph idx="3" type="body"/>
          </p:nvPr>
        </p:nvSpPr>
        <p:spPr>
          <a:xfrm>
            <a:off x="366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228" name="Google Shape;228;p32"/>
          <p:cNvSpPr txBox="1"/>
          <p:nvPr>
            <p:ph idx="4" type="body"/>
          </p:nvPr>
        </p:nvSpPr>
        <p:spPr>
          <a:xfrm>
            <a:off x="4938750" y="3648575"/>
            <a:ext cx="3838500" cy="1138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229" name="Google Shape;229;p32"/>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noAutofit/>
          </a:bodyPr>
          <a:lstStyle>
            <a:lvl1pPr lvl="0" algn="l">
              <a:lnSpc>
                <a:spcPct val="85000"/>
              </a:lnSpc>
              <a:spcBef>
                <a:spcPts val="0"/>
              </a:spcBef>
              <a:spcAft>
                <a:spcPts val="0"/>
              </a:spcAft>
              <a:buSzPts val="3000"/>
              <a:buChar char="●"/>
              <a:defRPr sz="3000"/>
            </a:lvl1pPr>
            <a:lvl2pPr lvl="1" algn="l">
              <a:lnSpc>
                <a:spcPct val="115000"/>
              </a:lnSpc>
              <a:spcBef>
                <a:spcPts val="0"/>
              </a:spcBef>
              <a:spcAft>
                <a:spcPts val="0"/>
              </a:spcAft>
              <a:buSzPts val="3000"/>
              <a:buChar char="○"/>
              <a:defRPr sz="3000"/>
            </a:lvl2pPr>
            <a:lvl3pPr lvl="2" algn="l">
              <a:lnSpc>
                <a:spcPct val="115000"/>
              </a:lnSpc>
              <a:spcBef>
                <a:spcPts val="0"/>
              </a:spcBef>
              <a:spcAft>
                <a:spcPts val="0"/>
              </a:spcAft>
              <a:buSzPts val="3000"/>
              <a:buChar char="■"/>
              <a:defRPr sz="3000"/>
            </a:lvl3pPr>
            <a:lvl4pPr lvl="3" algn="l">
              <a:lnSpc>
                <a:spcPct val="115000"/>
              </a:lnSpc>
              <a:spcBef>
                <a:spcPts val="0"/>
              </a:spcBef>
              <a:spcAft>
                <a:spcPts val="0"/>
              </a:spcAft>
              <a:buSzPts val="3000"/>
              <a:buChar char="●"/>
              <a:defRPr sz="3000"/>
            </a:lvl4pPr>
            <a:lvl5pPr lvl="4" algn="l">
              <a:lnSpc>
                <a:spcPct val="115000"/>
              </a:lnSpc>
              <a:spcBef>
                <a:spcPts val="0"/>
              </a:spcBef>
              <a:spcAft>
                <a:spcPts val="0"/>
              </a:spcAft>
              <a:buSzPts val="3000"/>
              <a:buChar char="○"/>
              <a:defRPr sz="3000"/>
            </a:lvl5pPr>
            <a:lvl6pPr lvl="5" algn="l">
              <a:lnSpc>
                <a:spcPct val="115000"/>
              </a:lnSpc>
              <a:spcBef>
                <a:spcPts val="0"/>
              </a:spcBef>
              <a:spcAft>
                <a:spcPts val="0"/>
              </a:spcAft>
              <a:buSzPts val="3000"/>
              <a:buChar char="■"/>
              <a:defRPr sz="3000"/>
            </a:lvl6pPr>
            <a:lvl7pPr lvl="6" algn="l">
              <a:lnSpc>
                <a:spcPct val="115000"/>
              </a:lnSpc>
              <a:spcBef>
                <a:spcPts val="0"/>
              </a:spcBef>
              <a:spcAft>
                <a:spcPts val="0"/>
              </a:spcAft>
              <a:buSzPts val="3000"/>
              <a:buChar char="●"/>
              <a:defRPr sz="3000"/>
            </a:lvl7pPr>
            <a:lvl8pPr lvl="7" algn="l">
              <a:lnSpc>
                <a:spcPct val="115000"/>
              </a:lnSpc>
              <a:spcBef>
                <a:spcPts val="0"/>
              </a:spcBef>
              <a:spcAft>
                <a:spcPts val="0"/>
              </a:spcAft>
              <a:buSzPts val="3000"/>
              <a:buChar char="○"/>
              <a:defRPr sz="3000"/>
            </a:lvl8pPr>
            <a:lvl9pPr lvl="8" algn="l">
              <a:lnSpc>
                <a:spcPct val="115000"/>
              </a:lnSpc>
              <a:spcBef>
                <a:spcPts val="0"/>
              </a:spcBef>
              <a:spcAft>
                <a:spcPts val="0"/>
              </a:spcAft>
              <a:buSzPts val="3000"/>
              <a:buChar char="■"/>
              <a:defRPr sz="3000"/>
            </a:lvl9pPr>
          </a:lstStyle>
          <a:p/>
        </p:txBody>
      </p:sp>
      <p:sp>
        <p:nvSpPr>
          <p:cNvPr id="230" name="Google Shape;230;p32"/>
          <p:cNvSpPr txBox="1"/>
          <p:nvPr>
            <p:ph idx="5" type="subTitle"/>
          </p:nvPr>
        </p:nvSpPr>
        <p:spPr>
          <a:xfrm>
            <a:off x="366763" y="1277907"/>
            <a:ext cx="3838500" cy="4812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31" name="Google Shape;231;p32"/>
          <p:cNvSpPr txBox="1"/>
          <p:nvPr>
            <p:ph idx="6" type="subTitle"/>
          </p:nvPr>
        </p:nvSpPr>
        <p:spPr>
          <a:xfrm>
            <a:off x="4938738" y="1277907"/>
            <a:ext cx="3838500" cy="4812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32" name="Google Shape;232;p32"/>
          <p:cNvSpPr txBox="1"/>
          <p:nvPr>
            <p:ph idx="7" type="subTitle"/>
          </p:nvPr>
        </p:nvSpPr>
        <p:spPr>
          <a:xfrm>
            <a:off x="4938761" y="3167363"/>
            <a:ext cx="3838500" cy="4812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
        <p:nvSpPr>
          <p:cNvPr id="233" name="Google Shape;233;p32"/>
          <p:cNvSpPr txBox="1"/>
          <p:nvPr>
            <p:ph idx="8" type="subTitle"/>
          </p:nvPr>
        </p:nvSpPr>
        <p:spPr>
          <a:xfrm>
            <a:off x="366750" y="3167363"/>
            <a:ext cx="3838500" cy="4812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SzPts val="2000"/>
              <a:buNone/>
              <a:defRPr sz="2000"/>
            </a:lvl1pPr>
            <a:lvl2pPr lvl="1" algn="l">
              <a:lnSpc>
                <a:spcPct val="115000"/>
              </a:lnSpc>
              <a:spcBef>
                <a:spcPts val="0"/>
              </a:spcBef>
              <a:spcAft>
                <a:spcPts val="0"/>
              </a:spcAft>
              <a:buSzPts val="2000"/>
              <a:buNone/>
              <a:defRPr sz="2000"/>
            </a:lvl2pPr>
            <a:lvl3pPr lvl="2" algn="l">
              <a:lnSpc>
                <a:spcPct val="115000"/>
              </a:lnSpc>
              <a:spcBef>
                <a:spcPts val="0"/>
              </a:spcBef>
              <a:spcAft>
                <a:spcPts val="0"/>
              </a:spcAft>
              <a:buSzPts val="2000"/>
              <a:buNone/>
              <a:defRPr sz="2000"/>
            </a:lvl3pPr>
            <a:lvl4pPr lvl="3" algn="l">
              <a:lnSpc>
                <a:spcPct val="115000"/>
              </a:lnSpc>
              <a:spcBef>
                <a:spcPts val="0"/>
              </a:spcBef>
              <a:spcAft>
                <a:spcPts val="0"/>
              </a:spcAft>
              <a:buSzPts val="2000"/>
              <a:buNone/>
              <a:defRPr sz="2000"/>
            </a:lvl4pPr>
            <a:lvl5pPr lvl="4" algn="l">
              <a:lnSpc>
                <a:spcPct val="115000"/>
              </a:lnSpc>
              <a:spcBef>
                <a:spcPts val="0"/>
              </a:spcBef>
              <a:spcAft>
                <a:spcPts val="0"/>
              </a:spcAft>
              <a:buSzPts val="2000"/>
              <a:buNone/>
              <a:defRPr sz="2000"/>
            </a:lvl5pPr>
            <a:lvl6pPr lvl="5" algn="l">
              <a:lnSpc>
                <a:spcPct val="115000"/>
              </a:lnSpc>
              <a:spcBef>
                <a:spcPts val="0"/>
              </a:spcBef>
              <a:spcAft>
                <a:spcPts val="0"/>
              </a:spcAft>
              <a:buSzPts val="2000"/>
              <a:buNone/>
              <a:defRPr sz="2000"/>
            </a:lvl6pPr>
            <a:lvl7pPr lvl="6" algn="l">
              <a:lnSpc>
                <a:spcPct val="115000"/>
              </a:lnSpc>
              <a:spcBef>
                <a:spcPts val="0"/>
              </a:spcBef>
              <a:spcAft>
                <a:spcPts val="0"/>
              </a:spcAft>
              <a:buSzPts val="2000"/>
              <a:buNone/>
              <a:defRPr sz="2000"/>
            </a:lvl7pPr>
            <a:lvl8pPr lvl="7" algn="l">
              <a:lnSpc>
                <a:spcPct val="115000"/>
              </a:lnSpc>
              <a:spcBef>
                <a:spcPts val="0"/>
              </a:spcBef>
              <a:spcAft>
                <a:spcPts val="0"/>
              </a:spcAft>
              <a:buSzPts val="2000"/>
              <a:buNone/>
              <a:defRPr sz="2000"/>
            </a:lvl8pPr>
            <a:lvl9pPr lvl="8" algn="l">
              <a:lnSpc>
                <a:spcPct val="115000"/>
              </a:lnSpc>
              <a:spcBef>
                <a:spcPts val="0"/>
              </a:spcBef>
              <a:spcAft>
                <a:spcPts val="0"/>
              </a:spcAft>
              <a:buSzPts val="2000"/>
              <a:buNone/>
              <a:defRPr sz="2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234" name="Shape 234"/>
        <p:cNvGrpSpPr/>
        <p:nvPr/>
      </p:nvGrpSpPr>
      <p:grpSpPr>
        <a:xfrm>
          <a:off x="0" y="0"/>
          <a:ext cx="0" cy="0"/>
          <a:chOff x="0" y="0"/>
          <a:chExt cx="0" cy="0"/>
        </a:xfrm>
      </p:grpSpPr>
      <p:sp>
        <p:nvSpPr>
          <p:cNvPr id="235" name="Google Shape;235;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lgn="l">
              <a:lnSpc>
                <a:spcPct val="8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236" name="Google Shape;236;p33"/>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237" name="Shape 237"/>
        <p:cNvGrpSpPr/>
        <p:nvPr/>
      </p:nvGrpSpPr>
      <p:grpSpPr>
        <a:xfrm>
          <a:off x="0" y="0"/>
          <a:ext cx="0" cy="0"/>
          <a:chOff x="0" y="0"/>
          <a:chExt cx="0" cy="0"/>
        </a:xfrm>
      </p:grpSpPr>
      <p:sp>
        <p:nvSpPr>
          <p:cNvPr id="238" name="Google Shape;238;p34"/>
          <p:cNvSpPr txBox="1"/>
          <p:nvPr>
            <p:ph idx="1" type="body"/>
          </p:nvPr>
        </p:nvSpPr>
        <p:spPr>
          <a:xfrm>
            <a:off x="311700"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239" name="Google Shape;239;p34"/>
          <p:cNvSpPr/>
          <p:nvPr>
            <p:ph idx="2" type="pic"/>
          </p:nvPr>
        </p:nvSpPr>
        <p:spPr>
          <a:xfrm>
            <a:off x="4804825" y="1133300"/>
            <a:ext cx="4027500" cy="2392800"/>
          </a:xfrm>
          <a:prstGeom prst="rect">
            <a:avLst/>
          </a:prstGeom>
          <a:noFill/>
          <a:ln>
            <a:noFill/>
          </a:ln>
        </p:spPr>
      </p:sp>
      <p:sp>
        <p:nvSpPr>
          <p:cNvPr id="240" name="Google Shape;240;p34"/>
          <p:cNvSpPr/>
          <p:nvPr>
            <p:ph idx="3" type="pic"/>
          </p:nvPr>
        </p:nvSpPr>
        <p:spPr>
          <a:xfrm>
            <a:off x="311725" y="1133300"/>
            <a:ext cx="4027500" cy="2392800"/>
          </a:xfrm>
          <a:prstGeom prst="rect">
            <a:avLst/>
          </a:prstGeom>
          <a:noFill/>
          <a:ln>
            <a:noFill/>
          </a:ln>
        </p:spPr>
      </p:sp>
      <p:sp>
        <p:nvSpPr>
          <p:cNvPr id="241" name="Google Shape;241;p34"/>
          <p:cNvSpPr txBox="1"/>
          <p:nvPr>
            <p:ph idx="4" type="body"/>
          </p:nvPr>
        </p:nvSpPr>
        <p:spPr>
          <a:xfrm>
            <a:off x="4804825" y="4080225"/>
            <a:ext cx="4027500" cy="926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242" name="Google Shape;242;p3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lgn="l">
              <a:lnSpc>
                <a:spcPct val="8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243" name="Google Shape;243;p34"/>
          <p:cNvSpPr txBox="1"/>
          <p:nvPr>
            <p:ph idx="5" type="subTitle"/>
          </p:nvPr>
        </p:nvSpPr>
        <p:spPr>
          <a:xfrm>
            <a:off x="311725" y="3582900"/>
            <a:ext cx="4027500" cy="4812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244" name="Google Shape;244;p34"/>
          <p:cNvSpPr txBox="1"/>
          <p:nvPr>
            <p:ph idx="6" type="subTitle"/>
          </p:nvPr>
        </p:nvSpPr>
        <p:spPr>
          <a:xfrm>
            <a:off x="4804825" y="3582900"/>
            <a:ext cx="4027500" cy="4812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245" name="Shape 245"/>
        <p:cNvGrpSpPr/>
        <p:nvPr/>
      </p:nvGrpSpPr>
      <p:grpSpPr>
        <a:xfrm>
          <a:off x="0" y="0"/>
          <a:ext cx="0" cy="0"/>
          <a:chOff x="0" y="0"/>
          <a:chExt cx="0" cy="0"/>
        </a:xfrm>
      </p:grpSpPr>
      <p:sp>
        <p:nvSpPr>
          <p:cNvPr id="246" name="Google Shape;246;p35"/>
          <p:cNvSpPr txBox="1"/>
          <p:nvPr>
            <p:ph idx="1" type="body"/>
          </p:nvPr>
        </p:nvSpPr>
        <p:spPr>
          <a:xfrm>
            <a:off x="31170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247" name="Google Shape;247;p35"/>
          <p:cNvSpPr/>
          <p:nvPr>
            <p:ph idx="2" type="pic"/>
          </p:nvPr>
        </p:nvSpPr>
        <p:spPr>
          <a:xfrm>
            <a:off x="6205225" y="1128325"/>
            <a:ext cx="2627100" cy="2273100"/>
          </a:xfrm>
          <a:prstGeom prst="rect">
            <a:avLst/>
          </a:prstGeom>
          <a:noFill/>
          <a:ln>
            <a:noFill/>
          </a:ln>
        </p:spPr>
      </p:sp>
      <p:sp>
        <p:nvSpPr>
          <p:cNvPr id="248" name="Google Shape;248;p35"/>
          <p:cNvSpPr/>
          <p:nvPr>
            <p:ph idx="3" type="pic"/>
          </p:nvPr>
        </p:nvSpPr>
        <p:spPr>
          <a:xfrm>
            <a:off x="311725" y="1128325"/>
            <a:ext cx="2627100" cy="2273100"/>
          </a:xfrm>
          <a:prstGeom prst="rect">
            <a:avLst/>
          </a:prstGeom>
          <a:noFill/>
          <a:ln>
            <a:noFill/>
          </a:ln>
        </p:spPr>
      </p:sp>
      <p:sp>
        <p:nvSpPr>
          <p:cNvPr id="249" name="Google Shape;249;p35"/>
          <p:cNvSpPr txBox="1"/>
          <p:nvPr>
            <p:ph idx="4" type="body"/>
          </p:nvPr>
        </p:nvSpPr>
        <p:spPr>
          <a:xfrm>
            <a:off x="6205225"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250" name="Google Shape;250;p35"/>
          <p:cNvSpPr/>
          <p:nvPr>
            <p:ph idx="5" type="pic"/>
          </p:nvPr>
        </p:nvSpPr>
        <p:spPr>
          <a:xfrm>
            <a:off x="3255250" y="1128325"/>
            <a:ext cx="2627100" cy="2273100"/>
          </a:xfrm>
          <a:prstGeom prst="rect">
            <a:avLst/>
          </a:prstGeom>
          <a:noFill/>
          <a:ln>
            <a:noFill/>
          </a:ln>
        </p:spPr>
      </p:sp>
      <p:sp>
        <p:nvSpPr>
          <p:cNvPr id="251" name="Google Shape;251;p35"/>
          <p:cNvSpPr txBox="1"/>
          <p:nvPr>
            <p:ph idx="6" type="body"/>
          </p:nvPr>
        </p:nvSpPr>
        <p:spPr>
          <a:xfrm>
            <a:off x="3255250" y="3911700"/>
            <a:ext cx="2627100" cy="1018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0"/>
              </a:spcBef>
              <a:spcAft>
                <a:spcPts val="0"/>
              </a:spcAft>
              <a:buSzPts val="1200"/>
              <a:buChar char="○"/>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252" name="Google Shape;252;p3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lgn="l">
              <a:lnSpc>
                <a:spcPct val="8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253" name="Google Shape;253;p35"/>
          <p:cNvSpPr txBox="1"/>
          <p:nvPr>
            <p:ph idx="7" type="subTitle"/>
          </p:nvPr>
        </p:nvSpPr>
        <p:spPr>
          <a:xfrm>
            <a:off x="311725" y="3430500"/>
            <a:ext cx="2627100" cy="4812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254" name="Google Shape;254;p35"/>
          <p:cNvSpPr txBox="1"/>
          <p:nvPr>
            <p:ph idx="8" type="subTitle"/>
          </p:nvPr>
        </p:nvSpPr>
        <p:spPr>
          <a:xfrm>
            <a:off x="6205225" y="3430500"/>
            <a:ext cx="2627100" cy="4812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255" name="Google Shape;255;p35"/>
          <p:cNvSpPr txBox="1"/>
          <p:nvPr>
            <p:ph idx="9" type="subTitle"/>
          </p:nvPr>
        </p:nvSpPr>
        <p:spPr>
          <a:xfrm>
            <a:off x="3255250" y="3430500"/>
            <a:ext cx="2627100" cy="481200"/>
          </a:xfrm>
          <a:prstGeom prst="rect">
            <a:avLst/>
          </a:prstGeom>
          <a:noFill/>
          <a:ln>
            <a:noFill/>
          </a:ln>
        </p:spPr>
        <p:txBody>
          <a:bodyPr anchorCtr="0" anchor="t" bIns="91425" lIns="0"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256" name="Shape 256"/>
        <p:cNvGrpSpPr/>
        <p:nvPr/>
      </p:nvGrpSpPr>
      <p:grpSpPr>
        <a:xfrm>
          <a:off x="0" y="0"/>
          <a:ext cx="0" cy="0"/>
          <a:chOff x="0" y="0"/>
          <a:chExt cx="0" cy="0"/>
        </a:xfrm>
      </p:grpSpPr>
      <p:sp>
        <p:nvSpPr>
          <p:cNvPr id="257" name="Google Shape;257;p36"/>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258" name="Shape 258"/>
        <p:cNvGrpSpPr/>
        <p:nvPr/>
      </p:nvGrpSpPr>
      <p:grpSpPr>
        <a:xfrm>
          <a:off x="0" y="0"/>
          <a:ext cx="0" cy="0"/>
          <a:chOff x="0" y="0"/>
          <a:chExt cx="0" cy="0"/>
        </a:xfrm>
      </p:grpSpPr>
      <p:sp>
        <p:nvSpPr>
          <p:cNvPr id="259" name="Google Shape;259;p37"/>
          <p:cNvSpPr/>
          <p:nvPr>
            <p:ph idx="2" type="pic"/>
          </p:nvPr>
        </p:nvSpPr>
        <p:spPr>
          <a:xfrm>
            <a:off x="3389600" y="118913"/>
            <a:ext cx="1643700" cy="1535100"/>
          </a:xfrm>
          <a:prstGeom prst="rect">
            <a:avLst/>
          </a:prstGeom>
          <a:noFill/>
          <a:ln>
            <a:noFill/>
          </a:ln>
        </p:spPr>
      </p:sp>
      <p:sp>
        <p:nvSpPr>
          <p:cNvPr id="260" name="Google Shape;260;p37"/>
          <p:cNvSpPr/>
          <p:nvPr>
            <p:ph idx="3" type="pic"/>
          </p:nvPr>
        </p:nvSpPr>
        <p:spPr>
          <a:xfrm>
            <a:off x="5195935" y="118913"/>
            <a:ext cx="1643700" cy="1535100"/>
          </a:xfrm>
          <a:prstGeom prst="rect">
            <a:avLst/>
          </a:prstGeom>
          <a:noFill/>
          <a:ln>
            <a:noFill/>
          </a:ln>
        </p:spPr>
      </p:sp>
      <p:sp>
        <p:nvSpPr>
          <p:cNvPr id="261" name="Google Shape;261;p37"/>
          <p:cNvSpPr/>
          <p:nvPr>
            <p:ph idx="4" type="pic"/>
          </p:nvPr>
        </p:nvSpPr>
        <p:spPr>
          <a:xfrm>
            <a:off x="7002270" y="118913"/>
            <a:ext cx="1643700" cy="1535100"/>
          </a:xfrm>
          <a:prstGeom prst="rect">
            <a:avLst/>
          </a:prstGeom>
          <a:noFill/>
          <a:ln>
            <a:noFill/>
          </a:ln>
        </p:spPr>
      </p:sp>
      <p:sp>
        <p:nvSpPr>
          <p:cNvPr id="262" name="Google Shape;262;p37"/>
          <p:cNvSpPr/>
          <p:nvPr>
            <p:ph idx="5" type="pic"/>
          </p:nvPr>
        </p:nvSpPr>
        <p:spPr>
          <a:xfrm>
            <a:off x="3389588" y="1804212"/>
            <a:ext cx="1643700" cy="1535100"/>
          </a:xfrm>
          <a:prstGeom prst="rect">
            <a:avLst/>
          </a:prstGeom>
          <a:noFill/>
          <a:ln>
            <a:noFill/>
          </a:ln>
        </p:spPr>
      </p:sp>
      <p:sp>
        <p:nvSpPr>
          <p:cNvPr id="263" name="Google Shape;263;p37"/>
          <p:cNvSpPr/>
          <p:nvPr>
            <p:ph idx="6" type="pic"/>
          </p:nvPr>
        </p:nvSpPr>
        <p:spPr>
          <a:xfrm>
            <a:off x="5195922" y="1804212"/>
            <a:ext cx="1643700" cy="1535100"/>
          </a:xfrm>
          <a:prstGeom prst="rect">
            <a:avLst/>
          </a:prstGeom>
          <a:noFill/>
          <a:ln>
            <a:noFill/>
          </a:ln>
        </p:spPr>
      </p:sp>
      <p:sp>
        <p:nvSpPr>
          <p:cNvPr id="264" name="Google Shape;264;p37"/>
          <p:cNvSpPr/>
          <p:nvPr>
            <p:ph idx="7" type="pic"/>
          </p:nvPr>
        </p:nvSpPr>
        <p:spPr>
          <a:xfrm>
            <a:off x="7002257" y="1804212"/>
            <a:ext cx="1643700" cy="1535100"/>
          </a:xfrm>
          <a:prstGeom prst="rect">
            <a:avLst/>
          </a:prstGeom>
          <a:noFill/>
          <a:ln>
            <a:noFill/>
          </a:ln>
        </p:spPr>
      </p:sp>
      <p:sp>
        <p:nvSpPr>
          <p:cNvPr id="265" name="Google Shape;265;p37"/>
          <p:cNvSpPr txBox="1"/>
          <p:nvPr>
            <p:ph type="title"/>
          </p:nvPr>
        </p:nvSpPr>
        <p:spPr>
          <a:xfrm>
            <a:off x="351550" y="445025"/>
            <a:ext cx="2596800" cy="1706400"/>
          </a:xfrm>
          <a:prstGeom prst="rect">
            <a:avLst/>
          </a:prstGeom>
          <a:noFill/>
          <a:ln>
            <a:noFill/>
          </a:ln>
        </p:spPr>
        <p:txBody>
          <a:bodyPr anchorCtr="0" anchor="ctr" bIns="91425" lIns="91425" spcFirstLastPara="1" rIns="91425" wrap="square" tIns="91425">
            <a:spAutoFit/>
          </a:bodyPr>
          <a:lstStyle>
            <a:lvl1pPr lvl="0" algn="l">
              <a:lnSpc>
                <a:spcPct val="85000"/>
              </a:lnSpc>
              <a:spcBef>
                <a:spcPts val="0"/>
              </a:spcBef>
              <a:spcAft>
                <a:spcPts val="0"/>
              </a:spcAft>
              <a:buSzPts val="1400"/>
              <a:buChar char="●"/>
              <a:defRPr/>
            </a:lvl1pPr>
            <a:lvl2pPr lvl="1" algn="l">
              <a:lnSpc>
                <a:spcPct val="115000"/>
              </a:lnSpc>
              <a:spcBef>
                <a:spcPts val="0"/>
              </a:spcBef>
              <a:spcAft>
                <a:spcPts val="0"/>
              </a:spcAft>
              <a:buSzPts val="1400"/>
              <a:buChar char="○"/>
              <a:defRPr/>
            </a:lvl2pPr>
            <a:lvl3pPr lvl="2" algn="l">
              <a:lnSpc>
                <a:spcPct val="115000"/>
              </a:lnSpc>
              <a:spcBef>
                <a:spcPts val="0"/>
              </a:spcBef>
              <a:spcAft>
                <a:spcPts val="0"/>
              </a:spcAft>
              <a:buSzPts val="1400"/>
              <a:buChar char="■"/>
              <a:defRPr/>
            </a:lvl3pPr>
            <a:lvl4pPr lvl="3" algn="l">
              <a:lnSpc>
                <a:spcPct val="115000"/>
              </a:lnSpc>
              <a:spcBef>
                <a:spcPts val="0"/>
              </a:spcBef>
              <a:spcAft>
                <a:spcPts val="0"/>
              </a:spcAft>
              <a:buSzPts val="1400"/>
              <a:buChar char="●"/>
              <a:defRPr/>
            </a:lvl4pPr>
            <a:lvl5pPr lvl="4" algn="l">
              <a:lnSpc>
                <a:spcPct val="115000"/>
              </a:lnSpc>
              <a:spcBef>
                <a:spcPts val="0"/>
              </a:spcBef>
              <a:spcAft>
                <a:spcPts val="0"/>
              </a:spcAft>
              <a:buSzPts val="1400"/>
              <a:buChar char="○"/>
              <a:defRPr/>
            </a:lvl5pPr>
            <a:lvl6pPr lvl="5" algn="l">
              <a:lnSpc>
                <a:spcPct val="115000"/>
              </a:lnSpc>
              <a:spcBef>
                <a:spcPts val="0"/>
              </a:spcBef>
              <a:spcAft>
                <a:spcPts val="0"/>
              </a:spcAft>
              <a:buSzPts val="1400"/>
              <a:buChar char="■"/>
              <a:defRPr/>
            </a:lvl6pPr>
            <a:lvl7pPr lvl="6" algn="l">
              <a:lnSpc>
                <a:spcPct val="115000"/>
              </a:lnSpc>
              <a:spcBef>
                <a:spcPts val="0"/>
              </a:spcBef>
              <a:spcAft>
                <a:spcPts val="0"/>
              </a:spcAft>
              <a:buSzPts val="1400"/>
              <a:buChar char="●"/>
              <a:defRPr/>
            </a:lvl7pPr>
            <a:lvl8pPr lvl="7" algn="l">
              <a:lnSpc>
                <a:spcPct val="115000"/>
              </a:lnSpc>
              <a:spcBef>
                <a:spcPts val="0"/>
              </a:spcBef>
              <a:spcAft>
                <a:spcPts val="0"/>
              </a:spcAft>
              <a:buSzPts val="1400"/>
              <a:buChar char="○"/>
              <a:defRPr/>
            </a:lvl8pPr>
            <a:lvl9pPr lvl="8" algn="l">
              <a:lnSpc>
                <a:spcPct val="115000"/>
              </a:lnSpc>
              <a:spcBef>
                <a:spcPts val="0"/>
              </a:spcBef>
              <a:spcAft>
                <a:spcPts val="0"/>
              </a:spcAft>
              <a:buSzPts val="1400"/>
              <a:buChar char="■"/>
              <a:defRPr/>
            </a:lvl9pPr>
          </a:lstStyle>
          <a:p/>
        </p:txBody>
      </p:sp>
      <p:sp>
        <p:nvSpPr>
          <p:cNvPr id="266" name="Google Shape;266;p37"/>
          <p:cNvSpPr/>
          <p:nvPr>
            <p:ph idx="8" type="pic"/>
          </p:nvPr>
        </p:nvSpPr>
        <p:spPr>
          <a:xfrm>
            <a:off x="3389588" y="3489487"/>
            <a:ext cx="1643700" cy="1535100"/>
          </a:xfrm>
          <a:prstGeom prst="rect">
            <a:avLst/>
          </a:prstGeom>
          <a:noFill/>
          <a:ln>
            <a:noFill/>
          </a:ln>
        </p:spPr>
      </p:sp>
      <p:sp>
        <p:nvSpPr>
          <p:cNvPr id="267" name="Google Shape;267;p37"/>
          <p:cNvSpPr/>
          <p:nvPr>
            <p:ph idx="9" type="pic"/>
          </p:nvPr>
        </p:nvSpPr>
        <p:spPr>
          <a:xfrm>
            <a:off x="5195922" y="3489487"/>
            <a:ext cx="1643700" cy="1535100"/>
          </a:xfrm>
          <a:prstGeom prst="rect">
            <a:avLst/>
          </a:prstGeom>
          <a:noFill/>
          <a:ln>
            <a:noFill/>
          </a:ln>
        </p:spPr>
      </p:sp>
      <p:sp>
        <p:nvSpPr>
          <p:cNvPr id="268" name="Google Shape;268;p37"/>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peakers info">
  <p:cSld name="BLANK_1_1_1_1_3">
    <p:spTree>
      <p:nvGrpSpPr>
        <p:cNvPr id="36" name="Shape 36"/>
        <p:cNvGrpSpPr/>
        <p:nvPr/>
      </p:nvGrpSpPr>
      <p:grpSpPr>
        <a:xfrm>
          <a:off x="0" y="0"/>
          <a:ext cx="0" cy="0"/>
          <a:chOff x="0" y="0"/>
          <a:chExt cx="0" cy="0"/>
        </a:xfrm>
      </p:grpSpPr>
      <p:sp>
        <p:nvSpPr>
          <p:cNvPr id="37" name="Google Shape;37;p5"/>
          <p:cNvSpPr/>
          <p:nvPr/>
        </p:nvSpPr>
        <p:spPr>
          <a:xfrm>
            <a:off x="5461825" y="850"/>
            <a:ext cx="3682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38" name="Google Shape;38;p5"/>
          <p:cNvSpPr txBox="1"/>
          <p:nvPr>
            <p:ph idx="1" type="subTitle"/>
          </p:nvPr>
        </p:nvSpPr>
        <p:spPr>
          <a:xfrm>
            <a:off x="1987875" y="1422801"/>
            <a:ext cx="1578300" cy="443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200"/>
              <a:buNone/>
              <a:defRPr>
                <a:latin typeface="Playfair Display"/>
                <a:ea typeface="Playfair Display"/>
                <a:cs typeface="Playfair Display"/>
                <a:sym typeface="Playfair Display"/>
              </a:defRPr>
            </a:lvl1pPr>
            <a:lvl2pPr lvl="1" algn="l">
              <a:lnSpc>
                <a:spcPct val="115000"/>
              </a:lnSpc>
              <a:spcBef>
                <a:spcPts val="0"/>
              </a:spcBef>
              <a:spcAft>
                <a:spcPts val="0"/>
              </a:spcAft>
              <a:buSzPts val="1200"/>
              <a:buNone/>
              <a:defRPr>
                <a:latin typeface="Playfair Display"/>
                <a:ea typeface="Playfair Display"/>
                <a:cs typeface="Playfair Display"/>
                <a:sym typeface="Playfair Display"/>
              </a:defRPr>
            </a:lvl2pPr>
            <a:lvl3pPr lvl="2" algn="l">
              <a:lnSpc>
                <a:spcPct val="115000"/>
              </a:lnSpc>
              <a:spcBef>
                <a:spcPts val="0"/>
              </a:spcBef>
              <a:spcAft>
                <a:spcPts val="0"/>
              </a:spcAft>
              <a:buSzPts val="1200"/>
              <a:buNone/>
              <a:defRPr>
                <a:latin typeface="Playfair Display"/>
                <a:ea typeface="Playfair Display"/>
                <a:cs typeface="Playfair Display"/>
                <a:sym typeface="Playfair Display"/>
              </a:defRPr>
            </a:lvl3pPr>
            <a:lvl4pPr lvl="3" algn="l">
              <a:lnSpc>
                <a:spcPct val="115000"/>
              </a:lnSpc>
              <a:spcBef>
                <a:spcPts val="0"/>
              </a:spcBef>
              <a:spcAft>
                <a:spcPts val="0"/>
              </a:spcAft>
              <a:buSzPts val="1200"/>
              <a:buNone/>
              <a:defRPr>
                <a:latin typeface="Playfair Display"/>
                <a:ea typeface="Playfair Display"/>
                <a:cs typeface="Playfair Display"/>
                <a:sym typeface="Playfair Display"/>
              </a:defRPr>
            </a:lvl4pPr>
            <a:lvl5pPr lvl="4" algn="l">
              <a:lnSpc>
                <a:spcPct val="115000"/>
              </a:lnSpc>
              <a:spcBef>
                <a:spcPts val="0"/>
              </a:spcBef>
              <a:spcAft>
                <a:spcPts val="0"/>
              </a:spcAft>
              <a:buSzPts val="1200"/>
              <a:buNone/>
              <a:defRPr>
                <a:latin typeface="Playfair Display"/>
                <a:ea typeface="Playfair Display"/>
                <a:cs typeface="Playfair Display"/>
                <a:sym typeface="Playfair Display"/>
              </a:defRPr>
            </a:lvl5pPr>
            <a:lvl6pPr lvl="5" algn="l">
              <a:lnSpc>
                <a:spcPct val="115000"/>
              </a:lnSpc>
              <a:spcBef>
                <a:spcPts val="0"/>
              </a:spcBef>
              <a:spcAft>
                <a:spcPts val="0"/>
              </a:spcAft>
              <a:buSzPts val="1200"/>
              <a:buNone/>
              <a:defRPr>
                <a:latin typeface="Playfair Display"/>
                <a:ea typeface="Playfair Display"/>
                <a:cs typeface="Playfair Display"/>
                <a:sym typeface="Playfair Display"/>
              </a:defRPr>
            </a:lvl6pPr>
            <a:lvl7pPr lvl="6" algn="l">
              <a:lnSpc>
                <a:spcPct val="115000"/>
              </a:lnSpc>
              <a:spcBef>
                <a:spcPts val="0"/>
              </a:spcBef>
              <a:spcAft>
                <a:spcPts val="0"/>
              </a:spcAft>
              <a:buSzPts val="1200"/>
              <a:buNone/>
              <a:defRPr>
                <a:latin typeface="Playfair Display"/>
                <a:ea typeface="Playfair Display"/>
                <a:cs typeface="Playfair Display"/>
                <a:sym typeface="Playfair Display"/>
              </a:defRPr>
            </a:lvl7pPr>
            <a:lvl8pPr lvl="7" algn="l">
              <a:lnSpc>
                <a:spcPct val="115000"/>
              </a:lnSpc>
              <a:spcBef>
                <a:spcPts val="0"/>
              </a:spcBef>
              <a:spcAft>
                <a:spcPts val="0"/>
              </a:spcAft>
              <a:buSzPts val="1200"/>
              <a:buNone/>
              <a:defRPr>
                <a:latin typeface="Playfair Display"/>
                <a:ea typeface="Playfair Display"/>
                <a:cs typeface="Playfair Display"/>
                <a:sym typeface="Playfair Display"/>
              </a:defRPr>
            </a:lvl8pPr>
            <a:lvl9pPr lvl="8" algn="l">
              <a:lnSpc>
                <a:spcPct val="115000"/>
              </a:lnSpc>
              <a:spcBef>
                <a:spcPts val="0"/>
              </a:spcBef>
              <a:spcAft>
                <a:spcPts val="0"/>
              </a:spcAft>
              <a:buSzPts val="1200"/>
              <a:buNone/>
              <a:defRPr>
                <a:latin typeface="Playfair Display"/>
                <a:ea typeface="Playfair Display"/>
                <a:cs typeface="Playfair Display"/>
                <a:sym typeface="Playfair Display"/>
              </a:defRPr>
            </a:lvl9pPr>
          </a:lstStyle>
          <a:p/>
        </p:txBody>
      </p:sp>
      <p:sp>
        <p:nvSpPr>
          <p:cNvPr id="39" name="Google Shape;39;p5"/>
          <p:cNvSpPr txBox="1"/>
          <p:nvPr>
            <p:ph idx="2" type="subTitle"/>
          </p:nvPr>
        </p:nvSpPr>
        <p:spPr>
          <a:xfrm>
            <a:off x="1987875" y="1849116"/>
            <a:ext cx="1547700" cy="3222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200"/>
              <a:buNone/>
              <a:defRPr sz="1000"/>
            </a:lvl1pPr>
            <a:lvl2pPr lvl="1" algn="l">
              <a:lnSpc>
                <a:spcPct val="115000"/>
              </a:lnSpc>
              <a:spcBef>
                <a:spcPts val="0"/>
              </a:spcBef>
              <a:spcAft>
                <a:spcPts val="0"/>
              </a:spcAft>
              <a:buSzPts val="1200"/>
              <a:buNone/>
              <a:defRPr sz="1000">
                <a:latin typeface="Playfair Display"/>
                <a:ea typeface="Playfair Display"/>
                <a:cs typeface="Playfair Display"/>
                <a:sym typeface="Playfair Display"/>
              </a:defRPr>
            </a:lvl2pPr>
            <a:lvl3pPr lvl="2" algn="l">
              <a:lnSpc>
                <a:spcPct val="115000"/>
              </a:lnSpc>
              <a:spcBef>
                <a:spcPts val="0"/>
              </a:spcBef>
              <a:spcAft>
                <a:spcPts val="0"/>
              </a:spcAft>
              <a:buSzPts val="1200"/>
              <a:buNone/>
              <a:defRPr sz="1000">
                <a:latin typeface="Playfair Display"/>
                <a:ea typeface="Playfair Display"/>
                <a:cs typeface="Playfair Display"/>
                <a:sym typeface="Playfair Display"/>
              </a:defRPr>
            </a:lvl3pPr>
            <a:lvl4pPr lvl="3" algn="l">
              <a:lnSpc>
                <a:spcPct val="115000"/>
              </a:lnSpc>
              <a:spcBef>
                <a:spcPts val="0"/>
              </a:spcBef>
              <a:spcAft>
                <a:spcPts val="0"/>
              </a:spcAft>
              <a:buSzPts val="1200"/>
              <a:buNone/>
              <a:defRPr sz="1000">
                <a:latin typeface="Playfair Display"/>
                <a:ea typeface="Playfair Display"/>
                <a:cs typeface="Playfair Display"/>
                <a:sym typeface="Playfair Display"/>
              </a:defRPr>
            </a:lvl4pPr>
            <a:lvl5pPr lvl="4" algn="l">
              <a:lnSpc>
                <a:spcPct val="115000"/>
              </a:lnSpc>
              <a:spcBef>
                <a:spcPts val="0"/>
              </a:spcBef>
              <a:spcAft>
                <a:spcPts val="0"/>
              </a:spcAft>
              <a:buSzPts val="1200"/>
              <a:buNone/>
              <a:defRPr sz="1000">
                <a:latin typeface="Playfair Display"/>
                <a:ea typeface="Playfair Display"/>
                <a:cs typeface="Playfair Display"/>
                <a:sym typeface="Playfair Display"/>
              </a:defRPr>
            </a:lvl5pPr>
            <a:lvl6pPr lvl="5" algn="l">
              <a:lnSpc>
                <a:spcPct val="115000"/>
              </a:lnSpc>
              <a:spcBef>
                <a:spcPts val="0"/>
              </a:spcBef>
              <a:spcAft>
                <a:spcPts val="0"/>
              </a:spcAft>
              <a:buSzPts val="1200"/>
              <a:buNone/>
              <a:defRPr sz="1000">
                <a:latin typeface="Playfair Display"/>
                <a:ea typeface="Playfair Display"/>
                <a:cs typeface="Playfair Display"/>
                <a:sym typeface="Playfair Display"/>
              </a:defRPr>
            </a:lvl6pPr>
            <a:lvl7pPr lvl="6" algn="l">
              <a:lnSpc>
                <a:spcPct val="115000"/>
              </a:lnSpc>
              <a:spcBef>
                <a:spcPts val="0"/>
              </a:spcBef>
              <a:spcAft>
                <a:spcPts val="0"/>
              </a:spcAft>
              <a:buSzPts val="1200"/>
              <a:buNone/>
              <a:defRPr sz="1000">
                <a:latin typeface="Playfair Display"/>
                <a:ea typeface="Playfair Display"/>
                <a:cs typeface="Playfair Display"/>
                <a:sym typeface="Playfair Display"/>
              </a:defRPr>
            </a:lvl7pPr>
            <a:lvl8pPr lvl="7" algn="l">
              <a:lnSpc>
                <a:spcPct val="115000"/>
              </a:lnSpc>
              <a:spcBef>
                <a:spcPts val="0"/>
              </a:spcBef>
              <a:spcAft>
                <a:spcPts val="0"/>
              </a:spcAft>
              <a:buSzPts val="1200"/>
              <a:buNone/>
              <a:defRPr sz="1000">
                <a:latin typeface="Playfair Display"/>
                <a:ea typeface="Playfair Display"/>
                <a:cs typeface="Playfair Display"/>
                <a:sym typeface="Playfair Display"/>
              </a:defRPr>
            </a:lvl8pPr>
            <a:lvl9pPr lvl="8" algn="l">
              <a:lnSpc>
                <a:spcPct val="115000"/>
              </a:lnSpc>
              <a:spcBef>
                <a:spcPts val="0"/>
              </a:spcBef>
              <a:spcAft>
                <a:spcPts val="0"/>
              </a:spcAft>
              <a:buSzPts val="1200"/>
              <a:buNone/>
              <a:defRPr sz="1000">
                <a:latin typeface="Playfair Display"/>
                <a:ea typeface="Playfair Display"/>
                <a:cs typeface="Playfair Display"/>
                <a:sym typeface="Playfair Display"/>
              </a:defRPr>
            </a:lvl9pPr>
          </a:lstStyle>
          <a:p/>
        </p:txBody>
      </p:sp>
      <p:sp>
        <p:nvSpPr>
          <p:cNvPr id="40" name="Google Shape;40;p5"/>
          <p:cNvSpPr/>
          <p:nvPr>
            <p:ph idx="3" type="pic"/>
          </p:nvPr>
        </p:nvSpPr>
        <p:spPr>
          <a:xfrm>
            <a:off x="-50" y="1424175"/>
            <a:ext cx="1838100" cy="3267000"/>
          </a:xfrm>
          <a:prstGeom prst="rect">
            <a:avLst/>
          </a:prstGeom>
          <a:noFill/>
          <a:ln>
            <a:noFill/>
          </a:ln>
        </p:spPr>
      </p:sp>
      <p:sp>
        <p:nvSpPr>
          <p:cNvPr id="41" name="Google Shape;41;p5"/>
          <p:cNvSpPr/>
          <p:nvPr>
            <p:ph idx="4" type="pic"/>
          </p:nvPr>
        </p:nvSpPr>
        <p:spPr>
          <a:xfrm>
            <a:off x="4527160" y="1424175"/>
            <a:ext cx="1838100" cy="3267000"/>
          </a:xfrm>
          <a:prstGeom prst="rect">
            <a:avLst/>
          </a:prstGeom>
          <a:noFill/>
          <a:ln>
            <a:noFill/>
          </a:ln>
        </p:spPr>
      </p:sp>
      <p:sp>
        <p:nvSpPr>
          <p:cNvPr id="42" name="Google Shape;42;p5"/>
          <p:cNvSpPr txBox="1"/>
          <p:nvPr>
            <p:ph idx="5" type="subTitle"/>
          </p:nvPr>
        </p:nvSpPr>
        <p:spPr>
          <a:xfrm>
            <a:off x="6525486" y="1422801"/>
            <a:ext cx="1578300" cy="443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200"/>
              <a:buNone/>
              <a:defRPr>
                <a:latin typeface="Playfair Display"/>
                <a:ea typeface="Playfair Display"/>
                <a:cs typeface="Playfair Display"/>
                <a:sym typeface="Playfair Display"/>
              </a:defRPr>
            </a:lvl1pPr>
            <a:lvl2pPr lvl="1" algn="l">
              <a:lnSpc>
                <a:spcPct val="115000"/>
              </a:lnSpc>
              <a:spcBef>
                <a:spcPts val="0"/>
              </a:spcBef>
              <a:spcAft>
                <a:spcPts val="0"/>
              </a:spcAft>
              <a:buSzPts val="1200"/>
              <a:buNone/>
              <a:defRPr>
                <a:latin typeface="Playfair Display"/>
                <a:ea typeface="Playfair Display"/>
                <a:cs typeface="Playfair Display"/>
                <a:sym typeface="Playfair Display"/>
              </a:defRPr>
            </a:lvl2pPr>
            <a:lvl3pPr lvl="2" algn="l">
              <a:lnSpc>
                <a:spcPct val="115000"/>
              </a:lnSpc>
              <a:spcBef>
                <a:spcPts val="0"/>
              </a:spcBef>
              <a:spcAft>
                <a:spcPts val="0"/>
              </a:spcAft>
              <a:buSzPts val="1200"/>
              <a:buNone/>
              <a:defRPr>
                <a:latin typeface="Playfair Display"/>
                <a:ea typeface="Playfair Display"/>
                <a:cs typeface="Playfair Display"/>
                <a:sym typeface="Playfair Display"/>
              </a:defRPr>
            </a:lvl3pPr>
            <a:lvl4pPr lvl="3" algn="l">
              <a:lnSpc>
                <a:spcPct val="115000"/>
              </a:lnSpc>
              <a:spcBef>
                <a:spcPts val="0"/>
              </a:spcBef>
              <a:spcAft>
                <a:spcPts val="0"/>
              </a:spcAft>
              <a:buSzPts val="1200"/>
              <a:buNone/>
              <a:defRPr>
                <a:latin typeface="Playfair Display"/>
                <a:ea typeface="Playfair Display"/>
                <a:cs typeface="Playfair Display"/>
                <a:sym typeface="Playfair Display"/>
              </a:defRPr>
            </a:lvl4pPr>
            <a:lvl5pPr lvl="4" algn="l">
              <a:lnSpc>
                <a:spcPct val="115000"/>
              </a:lnSpc>
              <a:spcBef>
                <a:spcPts val="0"/>
              </a:spcBef>
              <a:spcAft>
                <a:spcPts val="0"/>
              </a:spcAft>
              <a:buSzPts val="1200"/>
              <a:buNone/>
              <a:defRPr>
                <a:latin typeface="Playfair Display"/>
                <a:ea typeface="Playfair Display"/>
                <a:cs typeface="Playfair Display"/>
                <a:sym typeface="Playfair Display"/>
              </a:defRPr>
            </a:lvl5pPr>
            <a:lvl6pPr lvl="5" algn="l">
              <a:lnSpc>
                <a:spcPct val="115000"/>
              </a:lnSpc>
              <a:spcBef>
                <a:spcPts val="0"/>
              </a:spcBef>
              <a:spcAft>
                <a:spcPts val="0"/>
              </a:spcAft>
              <a:buSzPts val="1200"/>
              <a:buNone/>
              <a:defRPr>
                <a:latin typeface="Playfair Display"/>
                <a:ea typeface="Playfair Display"/>
                <a:cs typeface="Playfair Display"/>
                <a:sym typeface="Playfair Display"/>
              </a:defRPr>
            </a:lvl6pPr>
            <a:lvl7pPr lvl="6" algn="l">
              <a:lnSpc>
                <a:spcPct val="115000"/>
              </a:lnSpc>
              <a:spcBef>
                <a:spcPts val="0"/>
              </a:spcBef>
              <a:spcAft>
                <a:spcPts val="0"/>
              </a:spcAft>
              <a:buSzPts val="1200"/>
              <a:buNone/>
              <a:defRPr>
                <a:latin typeface="Playfair Display"/>
                <a:ea typeface="Playfair Display"/>
                <a:cs typeface="Playfair Display"/>
                <a:sym typeface="Playfair Display"/>
              </a:defRPr>
            </a:lvl7pPr>
            <a:lvl8pPr lvl="7" algn="l">
              <a:lnSpc>
                <a:spcPct val="115000"/>
              </a:lnSpc>
              <a:spcBef>
                <a:spcPts val="0"/>
              </a:spcBef>
              <a:spcAft>
                <a:spcPts val="0"/>
              </a:spcAft>
              <a:buSzPts val="1200"/>
              <a:buNone/>
              <a:defRPr>
                <a:latin typeface="Playfair Display"/>
                <a:ea typeface="Playfair Display"/>
                <a:cs typeface="Playfair Display"/>
                <a:sym typeface="Playfair Display"/>
              </a:defRPr>
            </a:lvl8pPr>
            <a:lvl9pPr lvl="8" algn="l">
              <a:lnSpc>
                <a:spcPct val="115000"/>
              </a:lnSpc>
              <a:spcBef>
                <a:spcPts val="0"/>
              </a:spcBef>
              <a:spcAft>
                <a:spcPts val="0"/>
              </a:spcAft>
              <a:buSzPts val="1200"/>
              <a:buNone/>
              <a:defRPr>
                <a:latin typeface="Playfair Display"/>
                <a:ea typeface="Playfair Display"/>
                <a:cs typeface="Playfair Display"/>
                <a:sym typeface="Playfair Display"/>
              </a:defRPr>
            </a:lvl9pPr>
          </a:lstStyle>
          <a:p/>
        </p:txBody>
      </p:sp>
      <p:sp>
        <p:nvSpPr>
          <p:cNvPr id="43" name="Google Shape;43;p5"/>
          <p:cNvSpPr txBox="1"/>
          <p:nvPr>
            <p:ph idx="6" type="subTitle"/>
          </p:nvPr>
        </p:nvSpPr>
        <p:spPr>
          <a:xfrm>
            <a:off x="6525486" y="1849116"/>
            <a:ext cx="1547700" cy="3222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200"/>
              <a:buNone/>
              <a:defRPr sz="1000"/>
            </a:lvl1pPr>
            <a:lvl2pPr lvl="1" algn="l">
              <a:lnSpc>
                <a:spcPct val="115000"/>
              </a:lnSpc>
              <a:spcBef>
                <a:spcPts val="0"/>
              </a:spcBef>
              <a:spcAft>
                <a:spcPts val="0"/>
              </a:spcAft>
              <a:buSzPts val="1200"/>
              <a:buNone/>
              <a:defRPr sz="1000">
                <a:latin typeface="Playfair Display"/>
                <a:ea typeface="Playfair Display"/>
                <a:cs typeface="Playfair Display"/>
                <a:sym typeface="Playfair Display"/>
              </a:defRPr>
            </a:lvl2pPr>
            <a:lvl3pPr lvl="2" algn="l">
              <a:lnSpc>
                <a:spcPct val="115000"/>
              </a:lnSpc>
              <a:spcBef>
                <a:spcPts val="0"/>
              </a:spcBef>
              <a:spcAft>
                <a:spcPts val="0"/>
              </a:spcAft>
              <a:buSzPts val="1200"/>
              <a:buNone/>
              <a:defRPr sz="1000">
                <a:latin typeface="Playfair Display"/>
                <a:ea typeface="Playfair Display"/>
                <a:cs typeface="Playfair Display"/>
                <a:sym typeface="Playfair Display"/>
              </a:defRPr>
            </a:lvl3pPr>
            <a:lvl4pPr lvl="3" algn="l">
              <a:lnSpc>
                <a:spcPct val="115000"/>
              </a:lnSpc>
              <a:spcBef>
                <a:spcPts val="0"/>
              </a:spcBef>
              <a:spcAft>
                <a:spcPts val="0"/>
              </a:spcAft>
              <a:buSzPts val="1200"/>
              <a:buNone/>
              <a:defRPr sz="1000">
                <a:latin typeface="Playfair Display"/>
                <a:ea typeface="Playfair Display"/>
                <a:cs typeface="Playfair Display"/>
                <a:sym typeface="Playfair Display"/>
              </a:defRPr>
            </a:lvl4pPr>
            <a:lvl5pPr lvl="4" algn="l">
              <a:lnSpc>
                <a:spcPct val="115000"/>
              </a:lnSpc>
              <a:spcBef>
                <a:spcPts val="0"/>
              </a:spcBef>
              <a:spcAft>
                <a:spcPts val="0"/>
              </a:spcAft>
              <a:buSzPts val="1200"/>
              <a:buNone/>
              <a:defRPr sz="1000">
                <a:latin typeface="Playfair Display"/>
                <a:ea typeface="Playfair Display"/>
                <a:cs typeface="Playfair Display"/>
                <a:sym typeface="Playfair Display"/>
              </a:defRPr>
            </a:lvl5pPr>
            <a:lvl6pPr lvl="5" algn="l">
              <a:lnSpc>
                <a:spcPct val="115000"/>
              </a:lnSpc>
              <a:spcBef>
                <a:spcPts val="0"/>
              </a:spcBef>
              <a:spcAft>
                <a:spcPts val="0"/>
              </a:spcAft>
              <a:buSzPts val="1200"/>
              <a:buNone/>
              <a:defRPr sz="1000">
                <a:latin typeface="Playfair Display"/>
                <a:ea typeface="Playfair Display"/>
                <a:cs typeface="Playfair Display"/>
                <a:sym typeface="Playfair Display"/>
              </a:defRPr>
            </a:lvl6pPr>
            <a:lvl7pPr lvl="6" algn="l">
              <a:lnSpc>
                <a:spcPct val="115000"/>
              </a:lnSpc>
              <a:spcBef>
                <a:spcPts val="0"/>
              </a:spcBef>
              <a:spcAft>
                <a:spcPts val="0"/>
              </a:spcAft>
              <a:buSzPts val="1200"/>
              <a:buNone/>
              <a:defRPr sz="1000">
                <a:latin typeface="Playfair Display"/>
                <a:ea typeface="Playfair Display"/>
                <a:cs typeface="Playfair Display"/>
                <a:sym typeface="Playfair Display"/>
              </a:defRPr>
            </a:lvl7pPr>
            <a:lvl8pPr lvl="7" algn="l">
              <a:lnSpc>
                <a:spcPct val="115000"/>
              </a:lnSpc>
              <a:spcBef>
                <a:spcPts val="0"/>
              </a:spcBef>
              <a:spcAft>
                <a:spcPts val="0"/>
              </a:spcAft>
              <a:buSzPts val="1200"/>
              <a:buNone/>
              <a:defRPr sz="1000">
                <a:latin typeface="Playfair Display"/>
                <a:ea typeface="Playfair Display"/>
                <a:cs typeface="Playfair Display"/>
                <a:sym typeface="Playfair Display"/>
              </a:defRPr>
            </a:lvl8pPr>
            <a:lvl9pPr lvl="8" algn="l">
              <a:lnSpc>
                <a:spcPct val="115000"/>
              </a:lnSpc>
              <a:spcBef>
                <a:spcPts val="0"/>
              </a:spcBef>
              <a:spcAft>
                <a:spcPts val="0"/>
              </a:spcAft>
              <a:buSzPts val="1200"/>
              <a:buNone/>
              <a:defRPr sz="1000">
                <a:latin typeface="Playfair Display"/>
                <a:ea typeface="Playfair Display"/>
                <a:cs typeface="Playfair Display"/>
                <a:sym typeface="Playfair Display"/>
              </a:defRPr>
            </a:lvl9pPr>
          </a:lstStyle>
          <a:p/>
        </p:txBody>
      </p:sp>
      <p:sp>
        <p:nvSpPr>
          <p:cNvPr id="44" name="Google Shape;44;p5"/>
          <p:cNvSpPr txBox="1"/>
          <p:nvPr>
            <p:ph type="title"/>
          </p:nvPr>
        </p:nvSpPr>
        <p:spPr>
          <a:xfrm>
            <a:off x="276075" y="457200"/>
            <a:ext cx="4248900" cy="761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sz="2800">
                <a:solidFill>
                  <a:schemeClr val="lt1"/>
                </a:solidFill>
                <a:latin typeface="Playfair Display"/>
                <a:ea typeface="Playfair Display"/>
                <a:cs typeface="Playfair Display"/>
                <a:sym typeface="Playfair Display"/>
              </a:defRPr>
            </a:lvl1pPr>
            <a:lvl2pPr lvl="1"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2pPr>
            <a:lvl3pPr lvl="2"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3pPr>
            <a:lvl4pPr lvl="3"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4pPr>
            <a:lvl5pPr lvl="4"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5pPr>
            <a:lvl6pPr lvl="5"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6pPr>
            <a:lvl7pPr lvl="6"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7pPr>
            <a:lvl8pPr lvl="7"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8pPr>
            <a:lvl9pPr lvl="8"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9pPr>
          </a:lstStyle>
          <a:p/>
        </p:txBody>
      </p:sp>
      <p:sp>
        <p:nvSpPr>
          <p:cNvPr id="45" name="Google Shape;45;p5"/>
          <p:cNvSpPr txBox="1"/>
          <p:nvPr>
            <p:ph idx="7" type="subTitle"/>
          </p:nvPr>
        </p:nvSpPr>
        <p:spPr>
          <a:xfrm>
            <a:off x="276075" y="4815950"/>
            <a:ext cx="2010000" cy="183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400"/>
              <a:buFont typeface="Lato"/>
              <a:buNone/>
              <a:defRPr sz="800"/>
            </a:lvl1pPr>
            <a:lvl2pPr lvl="1" algn="l">
              <a:lnSpc>
                <a:spcPct val="115000"/>
              </a:lnSpc>
              <a:spcBef>
                <a:spcPts val="0"/>
              </a:spcBef>
              <a:spcAft>
                <a:spcPts val="0"/>
              </a:spcAft>
              <a:buClr>
                <a:schemeClr val="lt1"/>
              </a:buClr>
              <a:buSzPts val="1400"/>
              <a:buFont typeface="Lato"/>
              <a:buNone/>
              <a:defRPr/>
            </a:lvl2pPr>
            <a:lvl3pPr lvl="2" algn="l">
              <a:lnSpc>
                <a:spcPct val="115000"/>
              </a:lnSpc>
              <a:spcBef>
                <a:spcPts val="0"/>
              </a:spcBef>
              <a:spcAft>
                <a:spcPts val="0"/>
              </a:spcAft>
              <a:buClr>
                <a:schemeClr val="lt1"/>
              </a:buClr>
              <a:buSzPts val="1400"/>
              <a:buFont typeface="Lato"/>
              <a:buNone/>
              <a:defRPr/>
            </a:lvl3pPr>
            <a:lvl4pPr lvl="3" algn="l">
              <a:lnSpc>
                <a:spcPct val="115000"/>
              </a:lnSpc>
              <a:spcBef>
                <a:spcPts val="0"/>
              </a:spcBef>
              <a:spcAft>
                <a:spcPts val="0"/>
              </a:spcAft>
              <a:buClr>
                <a:schemeClr val="lt1"/>
              </a:buClr>
              <a:buSzPts val="1400"/>
              <a:buFont typeface="Lato"/>
              <a:buNone/>
              <a:defRPr/>
            </a:lvl4pPr>
            <a:lvl5pPr lvl="4" algn="l">
              <a:lnSpc>
                <a:spcPct val="115000"/>
              </a:lnSpc>
              <a:spcBef>
                <a:spcPts val="0"/>
              </a:spcBef>
              <a:spcAft>
                <a:spcPts val="0"/>
              </a:spcAft>
              <a:buClr>
                <a:schemeClr val="lt1"/>
              </a:buClr>
              <a:buSzPts val="1400"/>
              <a:buFont typeface="Lato"/>
              <a:buNone/>
              <a:defRPr/>
            </a:lvl5pPr>
            <a:lvl6pPr lvl="5" algn="l">
              <a:lnSpc>
                <a:spcPct val="115000"/>
              </a:lnSpc>
              <a:spcBef>
                <a:spcPts val="0"/>
              </a:spcBef>
              <a:spcAft>
                <a:spcPts val="0"/>
              </a:spcAft>
              <a:buClr>
                <a:schemeClr val="lt1"/>
              </a:buClr>
              <a:buSzPts val="1400"/>
              <a:buFont typeface="Lato"/>
              <a:buNone/>
              <a:defRPr/>
            </a:lvl6pPr>
            <a:lvl7pPr lvl="6" algn="l">
              <a:lnSpc>
                <a:spcPct val="115000"/>
              </a:lnSpc>
              <a:spcBef>
                <a:spcPts val="0"/>
              </a:spcBef>
              <a:spcAft>
                <a:spcPts val="0"/>
              </a:spcAft>
              <a:buClr>
                <a:schemeClr val="lt1"/>
              </a:buClr>
              <a:buSzPts val="1400"/>
              <a:buFont typeface="Lato"/>
              <a:buNone/>
              <a:defRPr/>
            </a:lvl7pPr>
            <a:lvl8pPr lvl="7" algn="l">
              <a:lnSpc>
                <a:spcPct val="115000"/>
              </a:lnSpc>
              <a:spcBef>
                <a:spcPts val="0"/>
              </a:spcBef>
              <a:spcAft>
                <a:spcPts val="0"/>
              </a:spcAft>
              <a:buClr>
                <a:schemeClr val="lt1"/>
              </a:buClr>
              <a:buSzPts val="1400"/>
              <a:buFont typeface="Lato"/>
              <a:buNone/>
              <a:defRPr/>
            </a:lvl8pPr>
            <a:lvl9pPr lvl="8" algn="l">
              <a:lnSpc>
                <a:spcPct val="115000"/>
              </a:lnSpc>
              <a:spcBef>
                <a:spcPts val="0"/>
              </a:spcBef>
              <a:spcAft>
                <a:spcPts val="0"/>
              </a:spcAft>
              <a:buClr>
                <a:schemeClr val="lt1"/>
              </a:buClr>
              <a:buSzPts val="1400"/>
              <a:buFont typeface="Lato"/>
              <a:buNone/>
              <a:defRPr/>
            </a:lvl9pPr>
          </a:lstStyle>
          <a:p/>
        </p:txBody>
      </p:sp>
      <p:sp>
        <p:nvSpPr>
          <p:cNvPr id="46" name="Google Shape;46;p5"/>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47" name="Google Shape;47;p5"/>
          <p:cNvSpPr txBox="1"/>
          <p:nvPr>
            <p:ph idx="8" type="body"/>
          </p:nvPr>
        </p:nvSpPr>
        <p:spPr>
          <a:xfrm>
            <a:off x="1987875" y="3545425"/>
            <a:ext cx="1755000" cy="821400"/>
          </a:xfrm>
          <a:prstGeom prst="rect">
            <a:avLst/>
          </a:prstGeom>
          <a:noFill/>
          <a:ln>
            <a:noFill/>
          </a:ln>
        </p:spPr>
        <p:txBody>
          <a:bodyPr anchorCtr="0" anchor="b" bIns="0" lIns="0" spcFirstLastPara="1" rIns="0" wrap="square" tIns="0">
            <a:noAutofit/>
          </a:bodyPr>
          <a:lstStyle>
            <a:lvl1pPr indent="-292100" lvl="0" marL="457200" algn="l">
              <a:lnSpc>
                <a:spcPct val="115000"/>
              </a:lnSpc>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1pPr>
            <a:lvl2pPr indent="-292100" lvl="1" marL="914400" algn="l">
              <a:lnSpc>
                <a:spcPct val="115000"/>
              </a:lnSpc>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2pPr>
            <a:lvl3pPr indent="-292100" lvl="2" marL="1371600" algn="l">
              <a:lnSpc>
                <a:spcPct val="115000"/>
              </a:lnSpc>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3pPr>
            <a:lvl4pPr indent="-292100" lvl="3" marL="1828800" algn="l">
              <a:lnSpc>
                <a:spcPct val="115000"/>
              </a:lnSpc>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4pPr>
            <a:lvl5pPr indent="-292100" lvl="4" marL="2286000" algn="l">
              <a:lnSpc>
                <a:spcPct val="115000"/>
              </a:lnSpc>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5pPr>
            <a:lvl6pPr indent="-292100" lvl="5" marL="2743200" algn="l">
              <a:lnSpc>
                <a:spcPct val="115000"/>
              </a:lnSpc>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6pPr>
            <a:lvl7pPr indent="-292100" lvl="6" marL="3200400" algn="l">
              <a:lnSpc>
                <a:spcPct val="115000"/>
              </a:lnSpc>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7pPr>
            <a:lvl8pPr indent="-292100" lvl="7" marL="3657600" algn="l">
              <a:lnSpc>
                <a:spcPct val="115000"/>
              </a:lnSpc>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8pPr>
            <a:lvl9pPr indent="-292100" lvl="8" marL="4114800" algn="l">
              <a:lnSpc>
                <a:spcPct val="115000"/>
              </a:lnSpc>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9pPr>
          </a:lstStyle>
          <a:p/>
        </p:txBody>
      </p:sp>
      <p:sp>
        <p:nvSpPr>
          <p:cNvPr id="48" name="Google Shape;48;p5"/>
          <p:cNvSpPr txBox="1"/>
          <p:nvPr>
            <p:ph idx="9" type="body"/>
          </p:nvPr>
        </p:nvSpPr>
        <p:spPr>
          <a:xfrm>
            <a:off x="6536675" y="3545425"/>
            <a:ext cx="1699800" cy="821400"/>
          </a:xfrm>
          <a:prstGeom prst="rect">
            <a:avLst/>
          </a:prstGeom>
          <a:noFill/>
          <a:ln>
            <a:noFill/>
          </a:ln>
        </p:spPr>
        <p:txBody>
          <a:bodyPr anchorCtr="0" anchor="b" bIns="0" lIns="0" spcFirstLastPara="1" rIns="0" wrap="square" tIns="0">
            <a:noAutofit/>
          </a:bodyPr>
          <a:lstStyle>
            <a:lvl1pPr indent="-292100" lvl="0" marL="457200" algn="l">
              <a:lnSpc>
                <a:spcPct val="115000"/>
              </a:lnSpc>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1pPr>
            <a:lvl2pPr indent="-292100" lvl="1" marL="914400" algn="l">
              <a:lnSpc>
                <a:spcPct val="115000"/>
              </a:lnSpc>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2pPr>
            <a:lvl3pPr indent="-292100" lvl="2" marL="1371600" algn="l">
              <a:lnSpc>
                <a:spcPct val="115000"/>
              </a:lnSpc>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3pPr>
            <a:lvl4pPr indent="-292100" lvl="3" marL="1828800" algn="l">
              <a:lnSpc>
                <a:spcPct val="115000"/>
              </a:lnSpc>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4pPr>
            <a:lvl5pPr indent="-292100" lvl="4" marL="2286000" algn="l">
              <a:lnSpc>
                <a:spcPct val="115000"/>
              </a:lnSpc>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5pPr>
            <a:lvl6pPr indent="-292100" lvl="5" marL="2743200" algn="l">
              <a:lnSpc>
                <a:spcPct val="115000"/>
              </a:lnSpc>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6pPr>
            <a:lvl7pPr indent="-292100" lvl="6" marL="3200400" algn="l">
              <a:lnSpc>
                <a:spcPct val="115000"/>
              </a:lnSpc>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7pPr>
            <a:lvl8pPr indent="-292100" lvl="7" marL="3657600" algn="l">
              <a:lnSpc>
                <a:spcPct val="115000"/>
              </a:lnSpc>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8pPr>
            <a:lvl9pPr indent="-292100" lvl="8" marL="4114800" algn="l">
              <a:lnSpc>
                <a:spcPct val="115000"/>
              </a:lnSpc>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ight image and 2 text boxes">
  <p:cSld name="BLANK_1_1_1_1_5">
    <p:spTree>
      <p:nvGrpSpPr>
        <p:cNvPr id="49" name="Shape 49"/>
        <p:cNvGrpSpPr/>
        <p:nvPr/>
      </p:nvGrpSpPr>
      <p:grpSpPr>
        <a:xfrm>
          <a:off x="0" y="0"/>
          <a:ext cx="0" cy="0"/>
          <a:chOff x="0" y="0"/>
          <a:chExt cx="0" cy="0"/>
        </a:xfrm>
      </p:grpSpPr>
      <p:sp>
        <p:nvSpPr>
          <p:cNvPr id="50" name="Google Shape;50;p6"/>
          <p:cNvSpPr txBox="1"/>
          <p:nvPr>
            <p:ph type="title"/>
          </p:nvPr>
        </p:nvSpPr>
        <p:spPr>
          <a:xfrm>
            <a:off x="276075" y="457200"/>
            <a:ext cx="6432900" cy="587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sz="2800">
                <a:solidFill>
                  <a:schemeClr val="lt1"/>
                </a:solidFill>
                <a:latin typeface="Playfair Display"/>
                <a:ea typeface="Playfair Display"/>
                <a:cs typeface="Playfair Display"/>
                <a:sym typeface="Playfair Display"/>
              </a:defRPr>
            </a:lvl1pPr>
            <a:lvl2pPr lvl="1"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2pPr>
            <a:lvl3pPr lvl="2"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3pPr>
            <a:lvl4pPr lvl="3"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4pPr>
            <a:lvl5pPr lvl="4"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5pPr>
            <a:lvl6pPr lvl="5"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6pPr>
            <a:lvl7pPr lvl="6"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7pPr>
            <a:lvl8pPr lvl="7"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8pPr>
            <a:lvl9pPr lvl="8"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9pPr>
          </a:lstStyle>
          <a:p/>
        </p:txBody>
      </p:sp>
      <p:sp>
        <p:nvSpPr>
          <p:cNvPr id="51" name="Google Shape;51;p6"/>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52" name="Google Shape;52;p6"/>
          <p:cNvSpPr/>
          <p:nvPr>
            <p:ph idx="2" type="pic"/>
          </p:nvPr>
        </p:nvSpPr>
        <p:spPr>
          <a:xfrm>
            <a:off x="6802800" y="0"/>
            <a:ext cx="2341200" cy="1189800"/>
          </a:xfrm>
          <a:prstGeom prst="rect">
            <a:avLst/>
          </a:prstGeom>
          <a:noFill/>
          <a:ln>
            <a:noFill/>
          </a:ln>
        </p:spPr>
      </p:sp>
      <p:sp>
        <p:nvSpPr>
          <p:cNvPr id="53" name="Google Shape;53;p6"/>
          <p:cNvSpPr txBox="1"/>
          <p:nvPr>
            <p:ph idx="1" type="subTitle"/>
          </p:nvPr>
        </p:nvSpPr>
        <p:spPr>
          <a:xfrm>
            <a:off x="4682775" y="2717425"/>
            <a:ext cx="2026200" cy="313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54" name="Google Shape;54;p6"/>
          <p:cNvSpPr txBox="1"/>
          <p:nvPr>
            <p:ph idx="3" type="subTitle"/>
          </p:nvPr>
        </p:nvSpPr>
        <p:spPr>
          <a:xfrm>
            <a:off x="6843453" y="2717425"/>
            <a:ext cx="2030100" cy="313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55" name="Google Shape;55;p6"/>
          <p:cNvSpPr txBox="1"/>
          <p:nvPr>
            <p:ph idx="4" type="subTitle"/>
          </p:nvPr>
        </p:nvSpPr>
        <p:spPr>
          <a:xfrm>
            <a:off x="276075" y="4815950"/>
            <a:ext cx="2010000" cy="183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400"/>
              <a:buFont typeface="Lato"/>
              <a:buNone/>
              <a:defRPr sz="800"/>
            </a:lvl1pPr>
            <a:lvl2pPr lvl="1" algn="l">
              <a:lnSpc>
                <a:spcPct val="115000"/>
              </a:lnSpc>
              <a:spcBef>
                <a:spcPts val="0"/>
              </a:spcBef>
              <a:spcAft>
                <a:spcPts val="0"/>
              </a:spcAft>
              <a:buClr>
                <a:schemeClr val="lt1"/>
              </a:buClr>
              <a:buSzPts val="1400"/>
              <a:buFont typeface="Lato"/>
              <a:buNone/>
              <a:defRPr/>
            </a:lvl2pPr>
            <a:lvl3pPr lvl="2" algn="l">
              <a:lnSpc>
                <a:spcPct val="115000"/>
              </a:lnSpc>
              <a:spcBef>
                <a:spcPts val="0"/>
              </a:spcBef>
              <a:spcAft>
                <a:spcPts val="0"/>
              </a:spcAft>
              <a:buClr>
                <a:schemeClr val="lt1"/>
              </a:buClr>
              <a:buSzPts val="1400"/>
              <a:buFont typeface="Lato"/>
              <a:buNone/>
              <a:defRPr/>
            </a:lvl3pPr>
            <a:lvl4pPr lvl="3" algn="l">
              <a:lnSpc>
                <a:spcPct val="115000"/>
              </a:lnSpc>
              <a:spcBef>
                <a:spcPts val="0"/>
              </a:spcBef>
              <a:spcAft>
                <a:spcPts val="0"/>
              </a:spcAft>
              <a:buClr>
                <a:schemeClr val="lt1"/>
              </a:buClr>
              <a:buSzPts val="1400"/>
              <a:buFont typeface="Lato"/>
              <a:buNone/>
              <a:defRPr/>
            </a:lvl4pPr>
            <a:lvl5pPr lvl="4" algn="l">
              <a:lnSpc>
                <a:spcPct val="115000"/>
              </a:lnSpc>
              <a:spcBef>
                <a:spcPts val="0"/>
              </a:spcBef>
              <a:spcAft>
                <a:spcPts val="0"/>
              </a:spcAft>
              <a:buClr>
                <a:schemeClr val="lt1"/>
              </a:buClr>
              <a:buSzPts val="1400"/>
              <a:buFont typeface="Lato"/>
              <a:buNone/>
              <a:defRPr/>
            </a:lvl5pPr>
            <a:lvl6pPr lvl="5" algn="l">
              <a:lnSpc>
                <a:spcPct val="115000"/>
              </a:lnSpc>
              <a:spcBef>
                <a:spcPts val="0"/>
              </a:spcBef>
              <a:spcAft>
                <a:spcPts val="0"/>
              </a:spcAft>
              <a:buClr>
                <a:schemeClr val="lt1"/>
              </a:buClr>
              <a:buSzPts val="1400"/>
              <a:buFont typeface="Lato"/>
              <a:buNone/>
              <a:defRPr/>
            </a:lvl6pPr>
            <a:lvl7pPr lvl="6" algn="l">
              <a:lnSpc>
                <a:spcPct val="115000"/>
              </a:lnSpc>
              <a:spcBef>
                <a:spcPts val="0"/>
              </a:spcBef>
              <a:spcAft>
                <a:spcPts val="0"/>
              </a:spcAft>
              <a:buClr>
                <a:schemeClr val="lt1"/>
              </a:buClr>
              <a:buSzPts val="1400"/>
              <a:buFont typeface="Lato"/>
              <a:buNone/>
              <a:defRPr/>
            </a:lvl7pPr>
            <a:lvl8pPr lvl="7" algn="l">
              <a:lnSpc>
                <a:spcPct val="115000"/>
              </a:lnSpc>
              <a:spcBef>
                <a:spcPts val="0"/>
              </a:spcBef>
              <a:spcAft>
                <a:spcPts val="0"/>
              </a:spcAft>
              <a:buClr>
                <a:schemeClr val="lt1"/>
              </a:buClr>
              <a:buSzPts val="1400"/>
              <a:buFont typeface="Lato"/>
              <a:buNone/>
              <a:defRPr/>
            </a:lvl8pPr>
            <a:lvl9pPr lvl="8" algn="l">
              <a:lnSpc>
                <a:spcPct val="115000"/>
              </a:lnSpc>
              <a:spcBef>
                <a:spcPts val="0"/>
              </a:spcBef>
              <a:spcAft>
                <a:spcPts val="0"/>
              </a:spcAft>
              <a:buClr>
                <a:schemeClr val="lt1"/>
              </a:buClr>
              <a:buSzPts val="1400"/>
              <a:buFont typeface="Lato"/>
              <a:buNone/>
              <a:defRPr/>
            </a:lvl9pPr>
          </a:lstStyle>
          <a:p/>
        </p:txBody>
      </p:sp>
      <p:sp>
        <p:nvSpPr>
          <p:cNvPr id="56" name="Google Shape;56;p6"/>
          <p:cNvSpPr txBox="1"/>
          <p:nvPr>
            <p:ph idx="5" type="body"/>
          </p:nvPr>
        </p:nvSpPr>
        <p:spPr>
          <a:xfrm>
            <a:off x="4682775" y="3042765"/>
            <a:ext cx="2026200" cy="12321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Clr>
                <a:schemeClr val="lt1"/>
              </a:buClr>
              <a:buSzPts val="1000"/>
              <a:buFont typeface="Lato"/>
              <a:buChar char="●"/>
              <a:defRPr sz="1000"/>
            </a:lvl1pPr>
            <a:lvl2pPr indent="-292100" lvl="1" marL="914400" algn="l">
              <a:lnSpc>
                <a:spcPct val="115000"/>
              </a:lnSpc>
              <a:spcBef>
                <a:spcPts val="0"/>
              </a:spcBef>
              <a:spcAft>
                <a:spcPts val="0"/>
              </a:spcAft>
              <a:buClr>
                <a:schemeClr val="lt1"/>
              </a:buClr>
              <a:buSzPts val="1000"/>
              <a:buFont typeface="Lato"/>
              <a:buChar char="○"/>
              <a:defRPr sz="1000"/>
            </a:lvl2pPr>
            <a:lvl3pPr indent="-292100" lvl="2" marL="1371600" algn="l">
              <a:lnSpc>
                <a:spcPct val="115000"/>
              </a:lnSpc>
              <a:spcBef>
                <a:spcPts val="0"/>
              </a:spcBef>
              <a:spcAft>
                <a:spcPts val="0"/>
              </a:spcAft>
              <a:buClr>
                <a:schemeClr val="lt1"/>
              </a:buClr>
              <a:buSzPts val="1000"/>
              <a:buFont typeface="Lato"/>
              <a:buChar char="■"/>
              <a:defRPr sz="1000"/>
            </a:lvl3pPr>
            <a:lvl4pPr indent="-292100" lvl="3" marL="1828800" algn="l">
              <a:lnSpc>
                <a:spcPct val="115000"/>
              </a:lnSpc>
              <a:spcBef>
                <a:spcPts val="0"/>
              </a:spcBef>
              <a:spcAft>
                <a:spcPts val="0"/>
              </a:spcAft>
              <a:buClr>
                <a:schemeClr val="lt1"/>
              </a:buClr>
              <a:buSzPts val="1000"/>
              <a:buFont typeface="Lato"/>
              <a:buChar char="●"/>
              <a:defRPr sz="1000"/>
            </a:lvl4pPr>
            <a:lvl5pPr indent="-292100" lvl="4" marL="2286000" algn="l">
              <a:lnSpc>
                <a:spcPct val="115000"/>
              </a:lnSpc>
              <a:spcBef>
                <a:spcPts val="0"/>
              </a:spcBef>
              <a:spcAft>
                <a:spcPts val="0"/>
              </a:spcAft>
              <a:buClr>
                <a:schemeClr val="lt1"/>
              </a:buClr>
              <a:buSzPts val="1000"/>
              <a:buFont typeface="Lato"/>
              <a:buChar char="○"/>
              <a:defRPr sz="1000"/>
            </a:lvl5pPr>
            <a:lvl6pPr indent="-292100" lvl="5" marL="2743200" algn="l">
              <a:lnSpc>
                <a:spcPct val="115000"/>
              </a:lnSpc>
              <a:spcBef>
                <a:spcPts val="0"/>
              </a:spcBef>
              <a:spcAft>
                <a:spcPts val="0"/>
              </a:spcAft>
              <a:buClr>
                <a:schemeClr val="lt1"/>
              </a:buClr>
              <a:buSzPts val="1000"/>
              <a:buFont typeface="Lato"/>
              <a:buChar char="■"/>
              <a:defRPr sz="1000"/>
            </a:lvl6pPr>
            <a:lvl7pPr indent="-292100" lvl="6" marL="3200400" algn="l">
              <a:lnSpc>
                <a:spcPct val="115000"/>
              </a:lnSpc>
              <a:spcBef>
                <a:spcPts val="0"/>
              </a:spcBef>
              <a:spcAft>
                <a:spcPts val="0"/>
              </a:spcAft>
              <a:buClr>
                <a:schemeClr val="lt1"/>
              </a:buClr>
              <a:buSzPts val="1000"/>
              <a:buFont typeface="Lato"/>
              <a:buChar char="●"/>
              <a:defRPr sz="1000"/>
            </a:lvl7pPr>
            <a:lvl8pPr indent="-292100" lvl="7" marL="3657600" algn="l">
              <a:lnSpc>
                <a:spcPct val="115000"/>
              </a:lnSpc>
              <a:spcBef>
                <a:spcPts val="0"/>
              </a:spcBef>
              <a:spcAft>
                <a:spcPts val="0"/>
              </a:spcAft>
              <a:buClr>
                <a:schemeClr val="lt1"/>
              </a:buClr>
              <a:buSzPts val="1000"/>
              <a:buFont typeface="Lato"/>
              <a:buChar char="○"/>
              <a:defRPr sz="1000"/>
            </a:lvl8pPr>
            <a:lvl9pPr indent="-292100" lvl="8" marL="4114800" algn="l">
              <a:lnSpc>
                <a:spcPct val="115000"/>
              </a:lnSpc>
              <a:spcBef>
                <a:spcPts val="0"/>
              </a:spcBef>
              <a:spcAft>
                <a:spcPts val="0"/>
              </a:spcAft>
              <a:buClr>
                <a:schemeClr val="lt1"/>
              </a:buClr>
              <a:buSzPts val="1000"/>
              <a:buFont typeface="Lato"/>
              <a:buChar char="■"/>
              <a:defRPr sz="1000"/>
            </a:lvl9pPr>
          </a:lstStyle>
          <a:p/>
        </p:txBody>
      </p:sp>
      <p:sp>
        <p:nvSpPr>
          <p:cNvPr id="57" name="Google Shape;57;p6"/>
          <p:cNvSpPr txBox="1"/>
          <p:nvPr>
            <p:ph idx="6" type="body"/>
          </p:nvPr>
        </p:nvSpPr>
        <p:spPr>
          <a:xfrm>
            <a:off x="6843455" y="3042765"/>
            <a:ext cx="2030100" cy="12321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Clr>
                <a:schemeClr val="lt1"/>
              </a:buClr>
              <a:buSzPts val="1000"/>
              <a:buFont typeface="Lato"/>
              <a:buChar char="●"/>
              <a:defRPr sz="1000"/>
            </a:lvl1pPr>
            <a:lvl2pPr indent="-292100" lvl="1" marL="914400" algn="l">
              <a:lnSpc>
                <a:spcPct val="115000"/>
              </a:lnSpc>
              <a:spcBef>
                <a:spcPts val="0"/>
              </a:spcBef>
              <a:spcAft>
                <a:spcPts val="0"/>
              </a:spcAft>
              <a:buClr>
                <a:schemeClr val="lt1"/>
              </a:buClr>
              <a:buSzPts val="1000"/>
              <a:buFont typeface="Lato"/>
              <a:buChar char="○"/>
              <a:defRPr sz="1000"/>
            </a:lvl2pPr>
            <a:lvl3pPr indent="-292100" lvl="2" marL="1371600" algn="l">
              <a:lnSpc>
                <a:spcPct val="115000"/>
              </a:lnSpc>
              <a:spcBef>
                <a:spcPts val="0"/>
              </a:spcBef>
              <a:spcAft>
                <a:spcPts val="0"/>
              </a:spcAft>
              <a:buClr>
                <a:schemeClr val="lt1"/>
              </a:buClr>
              <a:buSzPts val="1000"/>
              <a:buFont typeface="Lato"/>
              <a:buChar char="■"/>
              <a:defRPr sz="1000"/>
            </a:lvl3pPr>
            <a:lvl4pPr indent="-292100" lvl="3" marL="1828800" algn="l">
              <a:lnSpc>
                <a:spcPct val="115000"/>
              </a:lnSpc>
              <a:spcBef>
                <a:spcPts val="0"/>
              </a:spcBef>
              <a:spcAft>
                <a:spcPts val="0"/>
              </a:spcAft>
              <a:buClr>
                <a:schemeClr val="lt1"/>
              </a:buClr>
              <a:buSzPts val="1000"/>
              <a:buFont typeface="Lato"/>
              <a:buChar char="●"/>
              <a:defRPr sz="1000"/>
            </a:lvl4pPr>
            <a:lvl5pPr indent="-292100" lvl="4" marL="2286000" algn="l">
              <a:lnSpc>
                <a:spcPct val="115000"/>
              </a:lnSpc>
              <a:spcBef>
                <a:spcPts val="0"/>
              </a:spcBef>
              <a:spcAft>
                <a:spcPts val="0"/>
              </a:spcAft>
              <a:buClr>
                <a:schemeClr val="lt1"/>
              </a:buClr>
              <a:buSzPts val="1000"/>
              <a:buFont typeface="Lato"/>
              <a:buChar char="○"/>
              <a:defRPr sz="1000"/>
            </a:lvl5pPr>
            <a:lvl6pPr indent="-292100" lvl="5" marL="2743200" algn="l">
              <a:lnSpc>
                <a:spcPct val="115000"/>
              </a:lnSpc>
              <a:spcBef>
                <a:spcPts val="0"/>
              </a:spcBef>
              <a:spcAft>
                <a:spcPts val="0"/>
              </a:spcAft>
              <a:buClr>
                <a:schemeClr val="lt1"/>
              </a:buClr>
              <a:buSzPts val="1000"/>
              <a:buFont typeface="Lato"/>
              <a:buChar char="■"/>
              <a:defRPr sz="1000"/>
            </a:lvl6pPr>
            <a:lvl7pPr indent="-292100" lvl="6" marL="3200400" algn="l">
              <a:lnSpc>
                <a:spcPct val="115000"/>
              </a:lnSpc>
              <a:spcBef>
                <a:spcPts val="0"/>
              </a:spcBef>
              <a:spcAft>
                <a:spcPts val="0"/>
              </a:spcAft>
              <a:buClr>
                <a:schemeClr val="lt1"/>
              </a:buClr>
              <a:buSzPts val="1000"/>
              <a:buFont typeface="Lato"/>
              <a:buChar char="●"/>
              <a:defRPr sz="1000"/>
            </a:lvl7pPr>
            <a:lvl8pPr indent="-292100" lvl="7" marL="3657600" algn="l">
              <a:lnSpc>
                <a:spcPct val="115000"/>
              </a:lnSpc>
              <a:spcBef>
                <a:spcPts val="0"/>
              </a:spcBef>
              <a:spcAft>
                <a:spcPts val="0"/>
              </a:spcAft>
              <a:buClr>
                <a:schemeClr val="lt1"/>
              </a:buClr>
              <a:buSzPts val="1000"/>
              <a:buFont typeface="Lato"/>
              <a:buChar char="○"/>
              <a:defRPr sz="1000"/>
            </a:lvl8pPr>
            <a:lvl9pPr indent="-292100" lvl="8" marL="4114800" algn="l">
              <a:lnSpc>
                <a:spcPct val="115000"/>
              </a:lnSpc>
              <a:spcBef>
                <a:spcPts val="0"/>
              </a:spcBef>
              <a:spcAft>
                <a:spcPts val="0"/>
              </a:spcAft>
              <a:buClr>
                <a:schemeClr val="lt1"/>
              </a:buClr>
              <a:buSzPts val="1000"/>
              <a:buFont typeface="Lato"/>
              <a:buChar char="■"/>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image with right text">
  <p:cSld name="BLANK_1_1_1_1_1_1_1_1_1_1_1_1_1_1_1_1">
    <p:spTree>
      <p:nvGrpSpPr>
        <p:cNvPr id="58" name="Shape 58"/>
        <p:cNvGrpSpPr/>
        <p:nvPr/>
      </p:nvGrpSpPr>
      <p:grpSpPr>
        <a:xfrm>
          <a:off x="0" y="0"/>
          <a:ext cx="0" cy="0"/>
          <a:chOff x="0" y="0"/>
          <a:chExt cx="0" cy="0"/>
        </a:xfrm>
      </p:grpSpPr>
      <p:sp>
        <p:nvSpPr>
          <p:cNvPr id="59" name="Google Shape;59;p7"/>
          <p:cNvSpPr/>
          <p:nvPr>
            <p:ph idx="2" type="pic"/>
          </p:nvPr>
        </p:nvSpPr>
        <p:spPr>
          <a:xfrm>
            <a:off x="0" y="0"/>
            <a:ext cx="4348800" cy="5143500"/>
          </a:xfrm>
          <a:prstGeom prst="rect">
            <a:avLst/>
          </a:prstGeom>
          <a:noFill/>
          <a:ln>
            <a:noFill/>
          </a:ln>
        </p:spPr>
      </p:sp>
      <p:sp>
        <p:nvSpPr>
          <p:cNvPr id="60" name="Google Shape;60;p7"/>
          <p:cNvSpPr txBox="1"/>
          <p:nvPr>
            <p:ph idx="1" type="subTitle"/>
          </p:nvPr>
        </p:nvSpPr>
        <p:spPr>
          <a:xfrm>
            <a:off x="276075" y="4815950"/>
            <a:ext cx="2010000" cy="183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400"/>
              <a:buFont typeface="Lato"/>
              <a:buNone/>
              <a:defRPr sz="800"/>
            </a:lvl1pPr>
            <a:lvl2pPr lvl="1" algn="l">
              <a:lnSpc>
                <a:spcPct val="115000"/>
              </a:lnSpc>
              <a:spcBef>
                <a:spcPts val="0"/>
              </a:spcBef>
              <a:spcAft>
                <a:spcPts val="0"/>
              </a:spcAft>
              <a:buClr>
                <a:schemeClr val="lt1"/>
              </a:buClr>
              <a:buSzPts val="1400"/>
              <a:buFont typeface="Lato"/>
              <a:buNone/>
              <a:defRPr/>
            </a:lvl2pPr>
            <a:lvl3pPr lvl="2" algn="l">
              <a:lnSpc>
                <a:spcPct val="115000"/>
              </a:lnSpc>
              <a:spcBef>
                <a:spcPts val="0"/>
              </a:spcBef>
              <a:spcAft>
                <a:spcPts val="0"/>
              </a:spcAft>
              <a:buClr>
                <a:schemeClr val="lt1"/>
              </a:buClr>
              <a:buSzPts val="1400"/>
              <a:buFont typeface="Lato"/>
              <a:buNone/>
              <a:defRPr/>
            </a:lvl3pPr>
            <a:lvl4pPr lvl="3" algn="l">
              <a:lnSpc>
                <a:spcPct val="115000"/>
              </a:lnSpc>
              <a:spcBef>
                <a:spcPts val="0"/>
              </a:spcBef>
              <a:spcAft>
                <a:spcPts val="0"/>
              </a:spcAft>
              <a:buClr>
                <a:schemeClr val="lt1"/>
              </a:buClr>
              <a:buSzPts val="1400"/>
              <a:buFont typeface="Lato"/>
              <a:buNone/>
              <a:defRPr/>
            </a:lvl4pPr>
            <a:lvl5pPr lvl="4" algn="l">
              <a:lnSpc>
                <a:spcPct val="115000"/>
              </a:lnSpc>
              <a:spcBef>
                <a:spcPts val="0"/>
              </a:spcBef>
              <a:spcAft>
                <a:spcPts val="0"/>
              </a:spcAft>
              <a:buClr>
                <a:schemeClr val="lt1"/>
              </a:buClr>
              <a:buSzPts val="1400"/>
              <a:buFont typeface="Lato"/>
              <a:buNone/>
              <a:defRPr/>
            </a:lvl5pPr>
            <a:lvl6pPr lvl="5" algn="l">
              <a:lnSpc>
                <a:spcPct val="115000"/>
              </a:lnSpc>
              <a:spcBef>
                <a:spcPts val="0"/>
              </a:spcBef>
              <a:spcAft>
                <a:spcPts val="0"/>
              </a:spcAft>
              <a:buClr>
                <a:schemeClr val="lt1"/>
              </a:buClr>
              <a:buSzPts val="1400"/>
              <a:buFont typeface="Lato"/>
              <a:buNone/>
              <a:defRPr/>
            </a:lvl6pPr>
            <a:lvl7pPr lvl="6" algn="l">
              <a:lnSpc>
                <a:spcPct val="115000"/>
              </a:lnSpc>
              <a:spcBef>
                <a:spcPts val="0"/>
              </a:spcBef>
              <a:spcAft>
                <a:spcPts val="0"/>
              </a:spcAft>
              <a:buClr>
                <a:schemeClr val="lt1"/>
              </a:buClr>
              <a:buSzPts val="1400"/>
              <a:buFont typeface="Lato"/>
              <a:buNone/>
              <a:defRPr/>
            </a:lvl7pPr>
            <a:lvl8pPr lvl="7" algn="l">
              <a:lnSpc>
                <a:spcPct val="115000"/>
              </a:lnSpc>
              <a:spcBef>
                <a:spcPts val="0"/>
              </a:spcBef>
              <a:spcAft>
                <a:spcPts val="0"/>
              </a:spcAft>
              <a:buClr>
                <a:schemeClr val="lt1"/>
              </a:buClr>
              <a:buSzPts val="1400"/>
              <a:buFont typeface="Lato"/>
              <a:buNone/>
              <a:defRPr/>
            </a:lvl8pPr>
            <a:lvl9pPr lvl="8" algn="l">
              <a:lnSpc>
                <a:spcPct val="115000"/>
              </a:lnSpc>
              <a:spcBef>
                <a:spcPts val="0"/>
              </a:spcBef>
              <a:spcAft>
                <a:spcPts val="0"/>
              </a:spcAft>
              <a:buClr>
                <a:schemeClr val="lt1"/>
              </a:buClr>
              <a:buSzPts val="1400"/>
              <a:buFont typeface="Lato"/>
              <a:buNone/>
              <a:defRPr/>
            </a:lvl9pPr>
          </a:lstStyle>
          <a:p/>
        </p:txBody>
      </p:sp>
      <p:sp>
        <p:nvSpPr>
          <p:cNvPr id="61" name="Google Shape;61;p7"/>
          <p:cNvSpPr txBox="1"/>
          <p:nvPr>
            <p:ph type="title"/>
          </p:nvPr>
        </p:nvSpPr>
        <p:spPr>
          <a:xfrm>
            <a:off x="4618950" y="457200"/>
            <a:ext cx="4251600" cy="7515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sz="2800">
                <a:solidFill>
                  <a:schemeClr val="lt1"/>
                </a:solidFill>
                <a:latin typeface="Playfair Display"/>
                <a:ea typeface="Playfair Display"/>
                <a:cs typeface="Playfair Display"/>
                <a:sym typeface="Playfair Display"/>
              </a:defRPr>
            </a:lvl1pPr>
            <a:lvl2pPr lvl="1"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2pPr>
            <a:lvl3pPr lvl="2"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3pPr>
            <a:lvl4pPr lvl="3"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4pPr>
            <a:lvl5pPr lvl="4"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5pPr>
            <a:lvl6pPr lvl="5"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6pPr>
            <a:lvl7pPr lvl="6"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7pPr>
            <a:lvl8pPr lvl="7"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8pPr>
            <a:lvl9pPr lvl="8"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9pPr>
          </a:lstStyle>
          <a:p/>
        </p:txBody>
      </p:sp>
      <p:sp>
        <p:nvSpPr>
          <p:cNvPr id="62" name="Google Shape;62;p7"/>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63" name="Google Shape;63;p7"/>
          <p:cNvSpPr txBox="1"/>
          <p:nvPr>
            <p:ph idx="3" type="subTitle"/>
          </p:nvPr>
        </p:nvSpPr>
        <p:spPr>
          <a:xfrm>
            <a:off x="4618950" y="2823908"/>
            <a:ext cx="4251600" cy="4155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64" name="Google Shape;64;p7"/>
          <p:cNvSpPr txBox="1"/>
          <p:nvPr>
            <p:ph idx="4" type="body"/>
          </p:nvPr>
        </p:nvSpPr>
        <p:spPr>
          <a:xfrm>
            <a:off x="4618950" y="3457500"/>
            <a:ext cx="4251600" cy="9060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0"/>
              </a:spcBef>
              <a:spcAft>
                <a:spcPts val="0"/>
              </a:spcAft>
              <a:buClr>
                <a:schemeClr val="lt1"/>
              </a:buClr>
              <a:buSzPts val="1200"/>
              <a:buFont typeface="Lato"/>
              <a:buChar char="●"/>
              <a:defRPr/>
            </a:lvl1pPr>
            <a:lvl2pPr indent="-304800" lvl="1" marL="914400" algn="l">
              <a:lnSpc>
                <a:spcPct val="115000"/>
              </a:lnSpc>
              <a:spcBef>
                <a:spcPts val="0"/>
              </a:spcBef>
              <a:spcAft>
                <a:spcPts val="0"/>
              </a:spcAft>
              <a:buClr>
                <a:schemeClr val="lt1"/>
              </a:buClr>
              <a:buSzPts val="1200"/>
              <a:buFont typeface="Lato"/>
              <a:buChar char="○"/>
              <a:defRPr/>
            </a:lvl2pPr>
            <a:lvl3pPr indent="-304800" lvl="2" marL="1371600" algn="l">
              <a:lnSpc>
                <a:spcPct val="115000"/>
              </a:lnSpc>
              <a:spcBef>
                <a:spcPts val="0"/>
              </a:spcBef>
              <a:spcAft>
                <a:spcPts val="0"/>
              </a:spcAft>
              <a:buClr>
                <a:schemeClr val="lt1"/>
              </a:buClr>
              <a:buSzPts val="1200"/>
              <a:buFont typeface="Lato"/>
              <a:buChar char="■"/>
              <a:defRPr/>
            </a:lvl3pPr>
            <a:lvl4pPr indent="-304800" lvl="3" marL="1828800" algn="l">
              <a:lnSpc>
                <a:spcPct val="115000"/>
              </a:lnSpc>
              <a:spcBef>
                <a:spcPts val="0"/>
              </a:spcBef>
              <a:spcAft>
                <a:spcPts val="0"/>
              </a:spcAft>
              <a:buClr>
                <a:schemeClr val="lt1"/>
              </a:buClr>
              <a:buSzPts val="1200"/>
              <a:buFont typeface="Lato"/>
              <a:buChar char="●"/>
              <a:defRPr/>
            </a:lvl4pPr>
            <a:lvl5pPr indent="-304800" lvl="4" marL="2286000" algn="l">
              <a:lnSpc>
                <a:spcPct val="115000"/>
              </a:lnSpc>
              <a:spcBef>
                <a:spcPts val="0"/>
              </a:spcBef>
              <a:spcAft>
                <a:spcPts val="0"/>
              </a:spcAft>
              <a:buClr>
                <a:schemeClr val="lt1"/>
              </a:buClr>
              <a:buSzPts val="1200"/>
              <a:buFont typeface="Lato"/>
              <a:buChar char="○"/>
              <a:defRPr/>
            </a:lvl5pPr>
            <a:lvl6pPr indent="-304800" lvl="5" marL="2743200" algn="l">
              <a:lnSpc>
                <a:spcPct val="115000"/>
              </a:lnSpc>
              <a:spcBef>
                <a:spcPts val="0"/>
              </a:spcBef>
              <a:spcAft>
                <a:spcPts val="0"/>
              </a:spcAft>
              <a:buClr>
                <a:schemeClr val="lt1"/>
              </a:buClr>
              <a:buSzPts val="1200"/>
              <a:buFont typeface="Lato"/>
              <a:buChar char="■"/>
              <a:defRPr/>
            </a:lvl6pPr>
            <a:lvl7pPr indent="-304800" lvl="6" marL="3200400" algn="l">
              <a:lnSpc>
                <a:spcPct val="115000"/>
              </a:lnSpc>
              <a:spcBef>
                <a:spcPts val="0"/>
              </a:spcBef>
              <a:spcAft>
                <a:spcPts val="0"/>
              </a:spcAft>
              <a:buClr>
                <a:schemeClr val="lt1"/>
              </a:buClr>
              <a:buSzPts val="1200"/>
              <a:buFont typeface="Lato"/>
              <a:buChar char="●"/>
              <a:defRPr/>
            </a:lvl7pPr>
            <a:lvl8pPr indent="-304800" lvl="7" marL="3657600" algn="l">
              <a:lnSpc>
                <a:spcPct val="115000"/>
              </a:lnSpc>
              <a:spcBef>
                <a:spcPts val="0"/>
              </a:spcBef>
              <a:spcAft>
                <a:spcPts val="0"/>
              </a:spcAft>
              <a:buClr>
                <a:schemeClr val="lt1"/>
              </a:buClr>
              <a:buSzPts val="1200"/>
              <a:buFont typeface="Lato"/>
              <a:buChar char="○"/>
              <a:defRPr/>
            </a:lvl8pPr>
            <a:lvl9pPr indent="-304800" lvl="8" marL="4114800" algn="l">
              <a:lnSpc>
                <a:spcPct val="115000"/>
              </a:lnSpc>
              <a:spcBef>
                <a:spcPts val="0"/>
              </a:spcBef>
              <a:spcAft>
                <a:spcPts val="0"/>
              </a:spcAft>
              <a:buClr>
                <a:schemeClr val="lt1"/>
              </a:buClr>
              <a:buSzPts val="1200"/>
              <a:buFont typeface="Lato"/>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xt boxes with small statement">
  <p:cSld name="BLANK_1_1_1_1_6">
    <p:spTree>
      <p:nvGrpSpPr>
        <p:cNvPr id="65" name="Shape 65"/>
        <p:cNvGrpSpPr/>
        <p:nvPr/>
      </p:nvGrpSpPr>
      <p:grpSpPr>
        <a:xfrm>
          <a:off x="0" y="0"/>
          <a:ext cx="0" cy="0"/>
          <a:chOff x="0" y="0"/>
          <a:chExt cx="0" cy="0"/>
        </a:xfrm>
      </p:grpSpPr>
      <p:sp>
        <p:nvSpPr>
          <p:cNvPr id="66" name="Google Shape;66;p8"/>
          <p:cNvSpPr txBox="1"/>
          <p:nvPr>
            <p:ph idx="1" type="body"/>
          </p:nvPr>
        </p:nvSpPr>
        <p:spPr>
          <a:xfrm>
            <a:off x="5503325" y="524750"/>
            <a:ext cx="3356100" cy="877800"/>
          </a:xfrm>
          <a:prstGeom prst="rect">
            <a:avLst/>
          </a:prstGeom>
          <a:noFill/>
          <a:ln>
            <a:noFill/>
          </a:ln>
        </p:spPr>
        <p:txBody>
          <a:bodyPr anchorCtr="0" anchor="t" bIns="0" lIns="0" spcFirstLastPara="1" rIns="0" wrap="square" tIns="0">
            <a:spAutoFit/>
          </a:bodyPr>
          <a:lstStyle>
            <a:lvl1pPr indent="-342900" lvl="0" marL="457200" algn="l">
              <a:lnSpc>
                <a:spcPct val="115000"/>
              </a:lnSpc>
              <a:spcBef>
                <a:spcPts val="0"/>
              </a:spcBef>
              <a:spcAft>
                <a:spcPts val="0"/>
              </a:spcAft>
              <a:buClr>
                <a:schemeClr val="lt1"/>
              </a:buClr>
              <a:buSzPts val="1800"/>
              <a:buFont typeface="Lato"/>
              <a:buChar char="●"/>
              <a:defRPr sz="1800"/>
            </a:lvl1pPr>
            <a:lvl2pPr indent="-342900" lvl="1" marL="914400" algn="l">
              <a:lnSpc>
                <a:spcPct val="115000"/>
              </a:lnSpc>
              <a:spcBef>
                <a:spcPts val="0"/>
              </a:spcBef>
              <a:spcAft>
                <a:spcPts val="0"/>
              </a:spcAft>
              <a:buClr>
                <a:schemeClr val="lt1"/>
              </a:buClr>
              <a:buSzPts val="1800"/>
              <a:buFont typeface="Lato"/>
              <a:buChar char="○"/>
              <a:defRPr sz="1800"/>
            </a:lvl2pPr>
            <a:lvl3pPr indent="-342900" lvl="2" marL="1371600" algn="l">
              <a:lnSpc>
                <a:spcPct val="115000"/>
              </a:lnSpc>
              <a:spcBef>
                <a:spcPts val="0"/>
              </a:spcBef>
              <a:spcAft>
                <a:spcPts val="0"/>
              </a:spcAft>
              <a:buClr>
                <a:schemeClr val="lt1"/>
              </a:buClr>
              <a:buSzPts val="1800"/>
              <a:buFont typeface="Lato"/>
              <a:buChar char="■"/>
              <a:defRPr sz="1800"/>
            </a:lvl3pPr>
            <a:lvl4pPr indent="-342900" lvl="3" marL="1828800" algn="l">
              <a:lnSpc>
                <a:spcPct val="115000"/>
              </a:lnSpc>
              <a:spcBef>
                <a:spcPts val="0"/>
              </a:spcBef>
              <a:spcAft>
                <a:spcPts val="0"/>
              </a:spcAft>
              <a:buClr>
                <a:schemeClr val="lt1"/>
              </a:buClr>
              <a:buSzPts val="1800"/>
              <a:buFont typeface="Lato"/>
              <a:buChar char="●"/>
              <a:defRPr sz="1800"/>
            </a:lvl4pPr>
            <a:lvl5pPr indent="-342900" lvl="4" marL="2286000" algn="l">
              <a:lnSpc>
                <a:spcPct val="115000"/>
              </a:lnSpc>
              <a:spcBef>
                <a:spcPts val="0"/>
              </a:spcBef>
              <a:spcAft>
                <a:spcPts val="0"/>
              </a:spcAft>
              <a:buClr>
                <a:schemeClr val="lt1"/>
              </a:buClr>
              <a:buSzPts val="1800"/>
              <a:buFont typeface="Lato"/>
              <a:buChar char="○"/>
              <a:defRPr sz="1800"/>
            </a:lvl5pPr>
            <a:lvl6pPr indent="-342900" lvl="5" marL="2743200" algn="l">
              <a:lnSpc>
                <a:spcPct val="115000"/>
              </a:lnSpc>
              <a:spcBef>
                <a:spcPts val="0"/>
              </a:spcBef>
              <a:spcAft>
                <a:spcPts val="0"/>
              </a:spcAft>
              <a:buClr>
                <a:schemeClr val="lt1"/>
              </a:buClr>
              <a:buSzPts val="1800"/>
              <a:buFont typeface="Lato"/>
              <a:buChar char="■"/>
              <a:defRPr sz="1800"/>
            </a:lvl6pPr>
            <a:lvl7pPr indent="-342900" lvl="6" marL="3200400" algn="l">
              <a:lnSpc>
                <a:spcPct val="115000"/>
              </a:lnSpc>
              <a:spcBef>
                <a:spcPts val="0"/>
              </a:spcBef>
              <a:spcAft>
                <a:spcPts val="0"/>
              </a:spcAft>
              <a:buClr>
                <a:schemeClr val="lt1"/>
              </a:buClr>
              <a:buSzPts val="1800"/>
              <a:buFont typeface="Lato"/>
              <a:buChar char="●"/>
              <a:defRPr sz="1800"/>
            </a:lvl7pPr>
            <a:lvl8pPr indent="-342900" lvl="7" marL="3657600" algn="l">
              <a:lnSpc>
                <a:spcPct val="115000"/>
              </a:lnSpc>
              <a:spcBef>
                <a:spcPts val="0"/>
              </a:spcBef>
              <a:spcAft>
                <a:spcPts val="0"/>
              </a:spcAft>
              <a:buClr>
                <a:schemeClr val="lt1"/>
              </a:buClr>
              <a:buSzPts val="1800"/>
              <a:buFont typeface="Lato"/>
              <a:buChar char="○"/>
              <a:defRPr sz="1800"/>
            </a:lvl8pPr>
            <a:lvl9pPr indent="-342900" lvl="8" marL="4114800" algn="l">
              <a:lnSpc>
                <a:spcPct val="115000"/>
              </a:lnSpc>
              <a:spcBef>
                <a:spcPts val="0"/>
              </a:spcBef>
              <a:spcAft>
                <a:spcPts val="0"/>
              </a:spcAft>
              <a:buClr>
                <a:schemeClr val="lt1"/>
              </a:buClr>
              <a:buSzPts val="1800"/>
              <a:buFont typeface="Lato"/>
              <a:buChar char="■"/>
              <a:defRPr sz="1800"/>
            </a:lvl9pPr>
          </a:lstStyle>
          <a:p/>
        </p:txBody>
      </p:sp>
      <p:sp>
        <p:nvSpPr>
          <p:cNvPr id="67" name="Google Shape;67;p8"/>
          <p:cNvSpPr txBox="1"/>
          <p:nvPr>
            <p:ph type="title"/>
          </p:nvPr>
        </p:nvSpPr>
        <p:spPr>
          <a:xfrm>
            <a:off x="276075" y="457200"/>
            <a:ext cx="5000100" cy="587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sz="2800">
                <a:solidFill>
                  <a:schemeClr val="lt1"/>
                </a:solidFill>
                <a:latin typeface="Playfair Display"/>
                <a:ea typeface="Playfair Display"/>
                <a:cs typeface="Playfair Display"/>
                <a:sym typeface="Playfair Display"/>
              </a:defRPr>
            </a:lvl1pPr>
            <a:lvl2pPr lvl="1"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2pPr>
            <a:lvl3pPr lvl="2"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3pPr>
            <a:lvl4pPr lvl="3"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4pPr>
            <a:lvl5pPr lvl="4"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5pPr>
            <a:lvl6pPr lvl="5"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6pPr>
            <a:lvl7pPr lvl="6"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7pPr>
            <a:lvl8pPr lvl="7"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8pPr>
            <a:lvl9pPr lvl="8"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9pPr>
          </a:lstStyle>
          <a:p/>
        </p:txBody>
      </p:sp>
      <p:sp>
        <p:nvSpPr>
          <p:cNvPr id="68" name="Google Shape;68;p8"/>
          <p:cNvSpPr txBox="1"/>
          <p:nvPr>
            <p:ph idx="2" type="subTitle"/>
          </p:nvPr>
        </p:nvSpPr>
        <p:spPr>
          <a:xfrm>
            <a:off x="276075" y="4815950"/>
            <a:ext cx="2010000" cy="183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400"/>
              <a:buFont typeface="Lato"/>
              <a:buNone/>
              <a:defRPr sz="800"/>
            </a:lvl1pPr>
            <a:lvl2pPr lvl="1" algn="l">
              <a:lnSpc>
                <a:spcPct val="115000"/>
              </a:lnSpc>
              <a:spcBef>
                <a:spcPts val="0"/>
              </a:spcBef>
              <a:spcAft>
                <a:spcPts val="0"/>
              </a:spcAft>
              <a:buClr>
                <a:schemeClr val="lt1"/>
              </a:buClr>
              <a:buSzPts val="1400"/>
              <a:buFont typeface="Lato"/>
              <a:buNone/>
              <a:defRPr/>
            </a:lvl2pPr>
            <a:lvl3pPr lvl="2" algn="l">
              <a:lnSpc>
                <a:spcPct val="115000"/>
              </a:lnSpc>
              <a:spcBef>
                <a:spcPts val="0"/>
              </a:spcBef>
              <a:spcAft>
                <a:spcPts val="0"/>
              </a:spcAft>
              <a:buClr>
                <a:schemeClr val="lt1"/>
              </a:buClr>
              <a:buSzPts val="1400"/>
              <a:buFont typeface="Lato"/>
              <a:buNone/>
              <a:defRPr/>
            </a:lvl3pPr>
            <a:lvl4pPr lvl="3" algn="l">
              <a:lnSpc>
                <a:spcPct val="115000"/>
              </a:lnSpc>
              <a:spcBef>
                <a:spcPts val="0"/>
              </a:spcBef>
              <a:spcAft>
                <a:spcPts val="0"/>
              </a:spcAft>
              <a:buClr>
                <a:schemeClr val="lt1"/>
              </a:buClr>
              <a:buSzPts val="1400"/>
              <a:buFont typeface="Lato"/>
              <a:buNone/>
              <a:defRPr/>
            </a:lvl4pPr>
            <a:lvl5pPr lvl="4" algn="l">
              <a:lnSpc>
                <a:spcPct val="115000"/>
              </a:lnSpc>
              <a:spcBef>
                <a:spcPts val="0"/>
              </a:spcBef>
              <a:spcAft>
                <a:spcPts val="0"/>
              </a:spcAft>
              <a:buClr>
                <a:schemeClr val="lt1"/>
              </a:buClr>
              <a:buSzPts val="1400"/>
              <a:buFont typeface="Lato"/>
              <a:buNone/>
              <a:defRPr/>
            </a:lvl5pPr>
            <a:lvl6pPr lvl="5" algn="l">
              <a:lnSpc>
                <a:spcPct val="115000"/>
              </a:lnSpc>
              <a:spcBef>
                <a:spcPts val="0"/>
              </a:spcBef>
              <a:spcAft>
                <a:spcPts val="0"/>
              </a:spcAft>
              <a:buClr>
                <a:schemeClr val="lt1"/>
              </a:buClr>
              <a:buSzPts val="1400"/>
              <a:buFont typeface="Lato"/>
              <a:buNone/>
              <a:defRPr/>
            </a:lvl6pPr>
            <a:lvl7pPr lvl="6" algn="l">
              <a:lnSpc>
                <a:spcPct val="115000"/>
              </a:lnSpc>
              <a:spcBef>
                <a:spcPts val="0"/>
              </a:spcBef>
              <a:spcAft>
                <a:spcPts val="0"/>
              </a:spcAft>
              <a:buClr>
                <a:schemeClr val="lt1"/>
              </a:buClr>
              <a:buSzPts val="1400"/>
              <a:buFont typeface="Lato"/>
              <a:buNone/>
              <a:defRPr/>
            </a:lvl7pPr>
            <a:lvl8pPr lvl="7" algn="l">
              <a:lnSpc>
                <a:spcPct val="115000"/>
              </a:lnSpc>
              <a:spcBef>
                <a:spcPts val="0"/>
              </a:spcBef>
              <a:spcAft>
                <a:spcPts val="0"/>
              </a:spcAft>
              <a:buClr>
                <a:schemeClr val="lt1"/>
              </a:buClr>
              <a:buSzPts val="1400"/>
              <a:buFont typeface="Lato"/>
              <a:buNone/>
              <a:defRPr/>
            </a:lvl8pPr>
            <a:lvl9pPr lvl="8" algn="l">
              <a:lnSpc>
                <a:spcPct val="115000"/>
              </a:lnSpc>
              <a:spcBef>
                <a:spcPts val="0"/>
              </a:spcBef>
              <a:spcAft>
                <a:spcPts val="0"/>
              </a:spcAft>
              <a:buClr>
                <a:schemeClr val="lt1"/>
              </a:buClr>
              <a:buSzPts val="1400"/>
              <a:buFont typeface="Lato"/>
              <a:buNone/>
              <a:defRPr/>
            </a:lvl9pPr>
          </a:lstStyle>
          <a:p/>
        </p:txBody>
      </p:sp>
      <p:sp>
        <p:nvSpPr>
          <p:cNvPr id="69" name="Google Shape;69;p8"/>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70" name="Google Shape;70;p8"/>
          <p:cNvSpPr txBox="1"/>
          <p:nvPr>
            <p:ph idx="3" type="subTitle"/>
          </p:nvPr>
        </p:nvSpPr>
        <p:spPr>
          <a:xfrm>
            <a:off x="279528" y="2903871"/>
            <a:ext cx="1970100" cy="3363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200"/>
              <a:buNone/>
              <a:defRPr>
                <a:latin typeface="Playfair Display Medium"/>
                <a:ea typeface="Playfair Display Medium"/>
                <a:cs typeface="Playfair Display Medium"/>
                <a:sym typeface="Playfair Display Medium"/>
              </a:defRPr>
            </a:lvl1pPr>
            <a:lvl2pPr lvl="1"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71" name="Google Shape;71;p8"/>
          <p:cNvSpPr txBox="1"/>
          <p:nvPr>
            <p:ph idx="4" type="subTitle"/>
          </p:nvPr>
        </p:nvSpPr>
        <p:spPr>
          <a:xfrm>
            <a:off x="2489940" y="2903871"/>
            <a:ext cx="1970100" cy="3363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200"/>
              <a:buNone/>
              <a:defRPr>
                <a:latin typeface="Playfair Display Medium"/>
                <a:ea typeface="Playfair Display Medium"/>
                <a:cs typeface="Playfair Display Medium"/>
                <a:sym typeface="Playfair Display Medium"/>
              </a:defRPr>
            </a:lvl1pPr>
            <a:lvl2pPr lvl="1"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72" name="Google Shape;72;p8"/>
          <p:cNvSpPr txBox="1"/>
          <p:nvPr>
            <p:ph idx="5" type="subTitle"/>
          </p:nvPr>
        </p:nvSpPr>
        <p:spPr>
          <a:xfrm>
            <a:off x="4695138" y="2903871"/>
            <a:ext cx="1970100" cy="3363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200"/>
              <a:buNone/>
              <a:defRPr>
                <a:latin typeface="Playfair Display Medium"/>
                <a:ea typeface="Playfair Display Medium"/>
                <a:cs typeface="Playfair Display Medium"/>
                <a:sym typeface="Playfair Display Medium"/>
              </a:defRPr>
            </a:lvl1pPr>
            <a:lvl2pPr lvl="1"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73" name="Google Shape;73;p8"/>
          <p:cNvSpPr txBox="1"/>
          <p:nvPr>
            <p:ph idx="6" type="subTitle"/>
          </p:nvPr>
        </p:nvSpPr>
        <p:spPr>
          <a:xfrm>
            <a:off x="6900335" y="2903871"/>
            <a:ext cx="1970100" cy="3363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200"/>
              <a:buNone/>
              <a:defRPr>
                <a:latin typeface="Playfair Display Medium"/>
                <a:ea typeface="Playfair Display Medium"/>
                <a:cs typeface="Playfair Display Medium"/>
                <a:sym typeface="Playfair Display Medium"/>
              </a:defRPr>
            </a:lvl1pPr>
            <a:lvl2pPr lvl="1"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lgn="l">
              <a:lnSpc>
                <a:spcPct val="115000"/>
              </a:lnSpc>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74" name="Google Shape;74;p8"/>
          <p:cNvSpPr txBox="1"/>
          <p:nvPr>
            <p:ph idx="7" type="body"/>
          </p:nvPr>
        </p:nvSpPr>
        <p:spPr>
          <a:xfrm>
            <a:off x="274950" y="3206259"/>
            <a:ext cx="1970100" cy="10059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Clr>
                <a:schemeClr val="lt1"/>
              </a:buClr>
              <a:buSzPts val="1000"/>
              <a:buFont typeface="Lato"/>
              <a:buChar char="●"/>
              <a:defRPr sz="1000"/>
            </a:lvl1pPr>
            <a:lvl2pPr indent="-292100" lvl="1" marL="914400" algn="l">
              <a:lnSpc>
                <a:spcPct val="115000"/>
              </a:lnSpc>
              <a:spcBef>
                <a:spcPts val="0"/>
              </a:spcBef>
              <a:spcAft>
                <a:spcPts val="0"/>
              </a:spcAft>
              <a:buClr>
                <a:schemeClr val="lt1"/>
              </a:buClr>
              <a:buSzPts val="1000"/>
              <a:buFont typeface="Lato"/>
              <a:buChar char="○"/>
              <a:defRPr sz="1000"/>
            </a:lvl2pPr>
            <a:lvl3pPr indent="-292100" lvl="2" marL="1371600" algn="l">
              <a:lnSpc>
                <a:spcPct val="115000"/>
              </a:lnSpc>
              <a:spcBef>
                <a:spcPts val="0"/>
              </a:spcBef>
              <a:spcAft>
                <a:spcPts val="0"/>
              </a:spcAft>
              <a:buClr>
                <a:schemeClr val="lt1"/>
              </a:buClr>
              <a:buSzPts val="1000"/>
              <a:buFont typeface="Lato"/>
              <a:buChar char="■"/>
              <a:defRPr sz="1000"/>
            </a:lvl3pPr>
            <a:lvl4pPr indent="-292100" lvl="3" marL="1828800" algn="l">
              <a:lnSpc>
                <a:spcPct val="115000"/>
              </a:lnSpc>
              <a:spcBef>
                <a:spcPts val="0"/>
              </a:spcBef>
              <a:spcAft>
                <a:spcPts val="0"/>
              </a:spcAft>
              <a:buClr>
                <a:schemeClr val="lt1"/>
              </a:buClr>
              <a:buSzPts val="1000"/>
              <a:buFont typeface="Lato"/>
              <a:buChar char="●"/>
              <a:defRPr sz="1000"/>
            </a:lvl4pPr>
            <a:lvl5pPr indent="-292100" lvl="4" marL="2286000" algn="l">
              <a:lnSpc>
                <a:spcPct val="115000"/>
              </a:lnSpc>
              <a:spcBef>
                <a:spcPts val="0"/>
              </a:spcBef>
              <a:spcAft>
                <a:spcPts val="0"/>
              </a:spcAft>
              <a:buClr>
                <a:schemeClr val="lt1"/>
              </a:buClr>
              <a:buSzPts val="1000"/>
              <a:buFont typeface="Lato"/>
              <a:buChar char="○"/>
              <a:defRPr sz="1000"/>
            </a:lvl5pPr>
            <a:lvl6pPr indent="-292100" lvl="5" marL="2743200" algn="l">
              <a:lnSpc>
                <a:spcPct val="115000"/>
              </a:lnSpc>
              <a:spcBef>
                <a:spcPts val="0"/>
              </a:spcBef>
              <a:spcAft>
                <a:spcPts val="0"/>
              </a:spcAft>
              <a:buClr>
                <a:schemeClr val="lt1"/>
              </a:buClr>
              <a:buSzPts val="1000"/>
              <a:buFont typeface="Lato"/>
              <a:buChar char="■"/>
              <a:defRPr sz="1000"/>
            </a:lvl6pPr>
            <a:lvl7pPr indent="-292100" lvl="6" marL="3200400" algn="l">
              <a:lnSpc>
                <a:spcPct val="115000"/>
              </a:lnSpc>
              <a:spcBef>
                <a:spcPts val="0"/>
              </a:spcBef>
              <a:spcAft>
                <a:spcPts val="0"/>
              </a:spcAft>
              <a:buClr>
                <a:schemeClr val="lt1"/>
              </a:buClr>
              <a:buSzPts val="1000"/>
              <a:buFont typeface="Lato"/>
              <a:buChar char="●"/>
              <a:defRPr sz="1000"/>
            </a:lvl7pPr>
            <a:lvl8pPr indent="-292100" lvl="7" marL="3657600" algn="l">
              <a:lnSpc>
                <a:spcPct val="115000"/>
              </a:lnSpc>
              <a:spcBef>
                <a:spcPts val="0"/>
              </a:spcBef>
              <a:spcAft>
                <a:spcPts val="0"/>
              </a:spcAft>
              <a:buClr>
                <a:schemeClr val="lt1"/>
              </a:buClr>
              <a:buSzPts val="1000"/>
              <a:buFont typeface="Lato"/>
              <a:buChar char="○"/>
              <a:defRPr sz="1000"/>
            </a:lvl8pPr>
            <a:lvl9pPr indent="-292100" lvl="8" marL="4114800" algn="l">
              <a:lnSpc>
                <a:spcPct val="115000"/>
              </a:lnSpc>
              <a:spcBef>
                <a:spcPts val="0"/>
              </a:spcBef>
              <a:spcAft>
                <a:spcPts val="0"/>
              </a:spcAft>
              <a:buClr>
                <a:schemeClr val="lt1"/>
              </a:buClr>
              <a:buSzPts val="1000"/>
              <a:buFont typeface="Lato"/>
              <a:buChar char="■"/>
              <a:defRPr sz="1000"/>
            </a:lvl9pPr>
          </a:lstStyle>
          <a:p/>
        </p:txBody>
      </p:sp>
      <p:sp>
        <p:nvSpPr>
          <p:cNvPr id="75" name="Google Shape;75;p8"/>
          <p:cNvSpPr txBox="1"/>
          <p:nvPr>
            <p:ph idx="8" type="body"/>
          </p:nvPr>
        </p:nvSpPr>
        <p:spPr>
          <a:xfrm>
            <a:off x="2489940" y="3206259"/>
            <a:ext cx="1970100" cy="10059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Clr>
                <a:schemeClr val="lt1"/>
              </a:buClr>
              <a:buSzPts val="1000"/>
              <a:buFont typeface="Lato"/>
              <a:buChar char="●"/>
              <a:defRPr sz="1000"/>
            </a:lvl1pPr>
            <a:lvl2pPr indent="-292100" lvl="1" marL="914400" algn="l">
              <a:lnSpc>
                <a:spcPct val="115000"/>
              </a:lnSpc>
              <a:spcBef>
                <a:spcPts val="0"/>
              </a:spcBef>
              <a:spcAft>
                <a:spcPts val="0"/>
              </a:spcAft>
              <a:buClr>
                <a:schemeClr val="lt1"/>
              </a:buClr>
              <a:buSzPts val="1000"/>
              <a:buFont typeface="Lato"/>
              <a:buChar char="○"/>
              <a:defRPr sz="1000"/>
            </a:lvl2pPr>
            <a:lvl3pPr indent="-292100" lvl="2" marL="1371600" algn="l">
              <a:lnSpc>
                <a:spcPct val="115000"/>
              </a:lnSpc>
              <a:spcBef>
                <a:spcPts val="0"/>
              </a:spcBef>
              <a:spcAft>
                <a:spcPts val="0"/>
              </a:spcAft>
              <a:buClr>
                <a:schemeClr val="lt1"/>
              </a:buClr>
              <a:buSzPts val="1000"/>
              <a:buFont typeface="Lato"/>
              <a:buChar char="■"/>
              <a:defRPr sz="1000"/>
            </a:lvl3pPr>
            <a:lvl4pPr indent="-292100" lvl="3" marL="1828800" algn="l">
              <a:lnSpc>
                <a:spcPct val="115000"/>
              </a:lnSpc>
              <a:spcBef>
                <a:spcPts val="0"/>
              </a:spcBef>
              <a:spcAft>
                <a:spcPts val="0"/>
              </a:spcAft>
              <a:buClr>
                <a:schemeClr val="lt1"/>
              </a:buClr>
              <a:buSzPts val="1000"/>
              <a:buFont typeface="Lato"/>
              <a:buChar char="●"/>
              <a:defRPr sz="1000"/>
            </a:lvl4pPr>
            <a:lvl5pPr indent="-292100" lvl="4" marL="2286000" algn="l">
              <a:lnSpc>
                <a:spcPct val="115000"/>
              </a:lnSpc>
              <a:spcBef>
                <a:spcPts val="0"/>
              </a:spcBef>
              <a:spcAft>
                <a:spcPts val="0"/>
              </a:spcAft>
              <a:buClr>
                <a:schemeClr val="lt1"/>
              </a:buClr>
              <a:buSzPts val="1000"/>
              <a:buFont typeface="Lato"/>
              <a:buChar char="○"/>
              <a:defRPr sz="1000"/>
            </a:lvl5pPr>
            <a:lvl6pPr indent="-292100" lvl="5" marL="2743200" algn="l">
              <a:lnSpc>
                <a:spcPct val="115000"/>
              </a:lnSpc>
              <a:spcBef>
                <a:spcPts val="0"/>
              </a:spcBef>
              <a:spcAft>
                <a:spcPts val="0"/>
              </a:spcAft>
              <a:buClr>
                <a:schemeClr val="lt1"/>
              </a:buClr>
              <a:buSzPts val="1000"/>
              <a:buFont typeface="Lato"/>
              <a:buChar char="■"/>
              <a:defRPr sz="1000"/>
            </a:lvl6pPr>
            <a:lvl7pPr indent="-292100" lvl="6" marL="3200400" algn="l">
              <a:lnSpc>
                <a:spcPct val="115000"/>
              </a:lnSpc>
              <a:spcBef>
                <a:spcPts val="0"/>
              </a:spcBef>
              <a:spcAft>
                <a:spcPts val="0"/>
              </a:spcAft>
              <a:buClr>
                <a:schemeClr val="lt1"/>
              </a:buClr>
              <a:buSzPts val="1000"/>
              <a:buFont typeface="Lato"/>
              <a:buChar char="●"/>
              <a:defRPr sz="1000"/>
            </a:lvl7pPr>
            <a:lvl8pPr indent="-292100" lvl="7" marL="3657600" algn="l">
              <a:lnSpc>
                <a:spcPct val="115000"/>
              </a:lnSpc>
              <a:spcBef>
                <a:spcPts val="0"/>
              </a:spcBef>
              <a:spcAft>
                <a:spcPts val="0"/>
              </a:spcAft>
              <a:buClr>
                <a:schemeClr val="lt1"/>
              </a:buClr>
              <a:buSzPts val="1000"/>
              <a:buFont typeface="Lato"/>
              <a:buChar char="○"/>
              <a:defRPr sz="1000"/>
            </a:lvl8pPr>
            <a:lvl9pPr indent="-292100" lvl="8" marL="4114800" algn="l">
              <a:lnSpc>
                <a:spcPct val="115000"/>
              </a:lnSpc>
              <a:spcBef>
                <a:spcPts val="0"/>
              </a:spcBef>
              <a:spcAft>
                <a:spcPts val="0"/>
              </a:spcAft>
              <a:buClr>
                <a:schemeClr val="lt1"/>
              </a:buClr>
              <a:buSzPts val="1000"/>
              <a:buFont typeface="Lato"/>
              <a:buChar char="■"/>
              <a:defRPr sz="1000"/>
            </a:lvl9pPr>
          </a:lstStyle>
          <a:p/>
        </p:txBody>
      </p:sp>
      <p:sp>
        <p:nvSpPr>
          <p:cNvPr id="76" name="Google Shape;76;p8"/>
          <p:cNvSpPr txBox="1"/>
          <p:nvPr>
            <p:ph idx="9" type="body"/>
          </p:nvPr>
        </p:nvSpPr>
        <p:spPr>
          <a:xfrm>
            <a:off x="4704930" y="3206259"/>
            <a:ext cx="1970100" cy="10059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Clr>
                <a:schemeClr val="lt1"/>
              </a:buClr>
              <a:buSzPts val="1000"/>
              <a:buFont typeface="Lato"/>
              <a:buChar char="●"/>
              <a:defRPr sz="1000"/>
            </a:lvl1pPr>
            <a:lvl2pPr indent="-292100" lvl="1" marL="914400" algn="l">
              <a:lnSpc>
                <a:spcPct val="115000"/>
              </a:lnSpc>
              <a:spcBef>
                <a:spcPts val="0"/>
              </a:spcBef>
              <a:spcAft>
                <a:spcPts val="0"/>
              </a:spcAft>
              <a:buClr>
                <a:schemeClr val="lt1"/>
              </a:buClr>
              <a:buSzPts val="1000"/>
              <a:buFont typeface="Lato"/>
              <a:buChar char="○"/>
              <a:defRPr sz="1000"/>
            </a:lvl2pPr>
            <a:lvl3pPr indent="-292100" lvl="2" marL="1371600" algn="l">
              <a:lnSpc>
                <a:spcPct val="115000"/>
              </a:lnSpc>
              <a:spcBef>
                <a:spcPts val="0"/>
              </a:spcBef>
              <a:spcAft>
                <a:spcPts val="0"/>
              </a:spcAft>
              <a:buClr>
                <a:schemeClr val="lt1"/>
              </a:buClr>
              <a:buSzPts val="1000"/>
              <a:buFont typeface="Lato"/>
              <a:buChar char="■"/>
              <a:defRPr sz="1000"/>
            </a:lvl3pPr>
            <a:lvl4pPr indent="-292100" lvl="3" marL="1828800" algn="l">
              <a:lnSpc>
                <a:spcPct val="115000"/>
              </a:lnSpc>
              <a:spcBef>
                <a:spcPts val="0"/>
              </a:spcBef>
              <a:spcAft>
                <a:spcPts val="0"/>
              </a:spcAft>
              <a:buClr>
                <a:schemeClr val="lt1"/>
              </a:buClr>
              <a:buSzPts val="1000"/>
              <a:buFont typeface="Lato"/>
              <a:buChar char="●"/>
              <a:defRPr sz="1000"/>
            </a:lvl4pPr>
            <a:lvl5pPr indent="-292100" lvl="4" marL="2286000" algn="l">
              <a:lnSpc>
                <a:spcPct val="115000"/>
              </a:lnSpc>
              <a:spcBef>
                <a:spcPts val="0"/>
              </a:spcBef>
              <a:spcAft>
                <a:spcPts val="0"/>
              </a:spcAft>
              <a:buClr>
                <a:schemeClr val="lt1"/>
              </a:buClr>
              <a:buSzPts val="1000"/>
              <a:buFont typeface="Lato"/>
              <a:buChar char="○"/>
              <a:defRPr sz="1000"/>
            </a:lvl5pPr>
            <a:lvl6pPr indent="-292100" lvl="5" marL="2743200" algn="l">
              <a:lnSpc>
                <a:spcPct val="115000"/>
              </a:lnSpc>
              <a:spcBef>
                <a:spcPts val="0"/>
              </a:spcBef>
              <a:spcAft>
                <a:spcPts val="0"/>
              </a:spcAft>
              <a:buClr>
                <a:schemeClr val="lt1"/>
              </a:buClr>
              <a:buSzPts val="1000"/>
              <a:buFont typeface="Lato"/>
              <a:buChar char="■"/>
              <a:defRPr sz="1000"/>
            </a:lvl6pPr>
            <a:lvl7pPr indent="-292100" lvl="6" marL="3200400" algn="l">
              <a:lnSpc>
                <a:spcPct val="115000"/>
              </a:lnSpc>
              <a:spcBef>
                <a:spcPts val="0"/>
              </a:spcBef>
              <a:spcAft>
                <a:spcPts val="0"/>
              </a:spcAft>
              <a:buClr>
                <a:schemeClr val="lt1"/>
              </a:buClr>
              <a:buSzPts val="1000"/>
              <a:buFont typeface="Lato"/>
              <a:buChar char="●"/>
              <a:defRPr sz="1000"/>
            </a:lvl7pPr>
            <a:lvl8pPr indent="-292100" lvl="7" marL="3657600" algn="l">
              <a:lnSpc>
                <a:spcPct val="115000"/>
              </a:lnSpc>
              <a:spcBef>
                <a:spcPts val="0"/>
              </a:spcBef>
              <a:spcAft>
                <a:spcPts val="0"/>
              </a:spcAft>
              <a:buClr>
                <a:schemeClr val="lt1"/>
              </a:buClr>
              <a:buSzPts val="1000"/>
              <a:buFont typeface="Lato"/>
              <a:buChar char="○"/>
              <a:defRPr sz="1000"/>
            </a:lvl8pPr>
            <a:lvl9pPr indent="-292100" lvl="8" marL="4114800" algn="l">
              <a:lnSpc>
                <a:spcPct val="115000"/>
              </a:lnSpc>
              <a:spcBef>
                <a:spcPts val="0"/>
              </a:spcBef>
              <a:spcAft>
                <a:spcPts val="0"/>
              </a:spcAft>
              <a:buClr>
                <a:schemeClr val="lt1"/>
              </a:buClr>
              <a:buSzPts val="1000"/>
              <a:buFont typeface="Lato"/>
              <a:buChar char="■"/>
              <a:defRPr sz="1000"/>
            </a:lvl9pPr>
          </a:lstStyle>
          <a:p/>
        </p:txBody>
      </p:sp>
      <p:sp>
        <p:nvSpPr>
          <p:cNvPr id="77" name="Google Shape;77;p8"/>
          <p:cNvSpPr txBox="1"/>
          <p:nvPr>
            <p:ph idx="13" type="body"/>
          </p:nvPr>
        </p:nvSpPr>
        <p:spPr>
          <a:xfrm>
            <a:off x="6900335" y="3206259"/>
            <a:ext cx="1970100" cy="10059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Clr>
                <a:schemeClr val="lt1"/>
              </a:buClr>
              <a:buSzPts val="1000"/>
              <a:buFont typeface="Lato"/>
              <a:buChar char="●"/>
              <a:defRPr sz="1000"/>
            </a:lvl1pPr>
            <a:lvl2pPr indent="-292100" lvl="1" marL="914400" algn="l">
              <a:lnSpc>
                <a:spcPct val="115000"/>
              </a:lnSpc>
              <a:spcBef>
                <a:spcPts val="0"/>
              </a:spcBef>
              <a:spcAft>
                <a:spcPts val="0"/>
              </a:spcAft>
              <a:buClr>
                <a:schemeClr val="lt1"/>
              </a:buClr>
              <a:buSzPts val="1000"/>
              <a:buFont typeface="Lato"/>
              <a:buChar char="○"/>
              <a:defRPr sz="1000"/>
            </a:lvl2pPr>
            <a:lvl3pPr indent="-292100" lvl="2" marL="1371600" algn="l">
              <a:lnSpc>
                <a:spcPct val="115000"/>
              </a:lnSpc>
              <a:spcBef>
                <a:spcPts val="0"/>
              </a:spcBef>
              <a:spcAft>
                <a:spcPts val="0"/>
              </a:spcAft>
              <a:buClr>
                <a:schemeClr val="lt1"/>
              </a:buClr>
              <a:buSzPts val="1000"/>
              <a:buFont typeface="Lato"/>
              <a:buChar char="■"/>
              <a:defRPr sz="1000"/>
            </a:lvl3pPr>
            <a:lvl4pPr indent="-292100" lvl="3" marL="1828800" algn="l">
              <a:lnSpc>
                <a:spcPct val="115000"/>
              </a:lnSpc>
              <a:spcBef>
                <a:spcPts val="0"/>
              </a:spcBef>
              <a:spcAft>
                <a:spcPts val="0"/>
              </a:spcAft>
              <a:buClr>
                <a:schemeClr val="lt1"/>
              </a:buClr>
              <a:buSzPts val="1000"/>
              <a:buFont typeface="Lato"/>
              <a:buChar char="●"/>
              <a:defRPr sz="1000"/>
            </a:lvl4pPr>
            <a:lvl5pPr indent="-292100" lvl="4" marL="2286000" algn="l">
              <a:lnSpc>
                <a:spcPct val="115000"/>
              </a:lnSpc>
              <a:spcBef>
                <a:spcPts val="0"/>
              </a:spcBef>
              <a:spcAft>
                <a:spcPts val="0"/>
              </a:spcAft>
              <a:buClr>
                <a:schemeClr val="lt1"/>
              </a:buClr>
              <a:buSzPts val="1000"/>
              <a:buFont typeface="Lato"/>
              <a:buChar char="○"/>
              <a:defRPr sz="1000"/>
            </a:lvl5pPr>
            <a:lvl6pPr indent="-292100" lvl="5" marL="2743200" algn="l">
              <a:lnSpc>
                <a:spcPct val="115000"/>
              </a:lnSpc>
              <a:spcBef>
                <a:spcPts val="0"/>
              </a:spcBef>
              <a:spcAft>
                <a:spcPts val="0"/>
              </a:spcAft>
              <a:buClr>
                <a:schemeClr val="lt1"/>
              </a:buClr>
              <a:buSzPts val="1000"/>
              <a:buFont typeface="Lato"/>
              <a:buChar char="■"/>
              <a:defRPr sz="1000"/>
            </a:lvl6pPr>
            <a:lvl7pPr indent="-292100" lvl="6" marL="3200400" algn="l">
              <a:lnSpc>
                <a:spcPct val="115000"/>
              </a:lnSpc>
              <a:spcBef>
                <a:spcPts val="0"/>
              </a:spcBef>
              <a:spcAft>
                <a:spcPts val="0"/>
              </a:spcAft>
              <a:buClr>
                <a:schemeClr val="lt1"/>
              </a:buClr>
              <a:buSzPts val="1000"/>
              <a:buFont typeface="Lato"/>
              <a:buChar char="●"/>
              <a:defRPr sz="1000"/>
            </a:lvl7pPr>
            <a:lvl8pPr indent="-292100" lvl="7" marL="3657600" algn="l">
              <a:lnSpc>
                <a:spcPct val="115000"/>
              </a:lnSpc>
              <a:spcBef>
                <a:spcPts val="0"/>
              </a:spcBef>
              <a:spcAft>
                <a:spcPts val="0"/>
              </a:spcAft>
              <a:buClr>
                <a:schemeClr val="lt1"/>
              </a:buClr>
              <a:buSzPts val="1000"/>
              <a:buFont typeface="Lato"/>
              <a:buChar char="○"/>
              <a:defRPr sz="1000"/>
            </a:lvl8pPr>
            <a:lvl9pPr indent="-292100" lvl="8" marL="4114800" algn="l">
              <a:lnSpc>
                <a:spcPct val="115000"/>
              </a:lnSpc>
              <a:spcBef>
                <a:spcPts val="0"/>
              </a:spcBef>
              <a:spcAft>
                <a:spcPts val="0"/>
              </a:spcAft>
              <a:buClr>
                <a:schemeClr val="lt1"/>
              </a:buClr>
              <a:buSzPts val="1000"/>
              <a:buFont typeface="Lato"/>
              <a:buChar char="■"/>
              <a:defRPr sz="1000"/>
            </a:lvl9pPr>
          </a:lstStyle>
          <a:p/>
        </p:txBody>
      </p:sp>
      <p:sp>
        <p:nvSpPr>
          <p:cNvPr id="78" name="Google Shape;78;p8"/>
          <p:cNvSpPr txBox="1"/>
          <p:nvPr>
            <p:ph idx="14" type="subTitle"/>
          </p:nvPr>
        </p:nvSpPr>
        <p:spPr>
          <a:xfrm>
            <a:off x="279525" y="2672823"/>
            <a:ext cx="382500" cy="147600"/>
          </a:xfrm>
          <a:prstGeom prst="rect">
            <a:avLst/>
          </a:prstGeom>
          <a:noFill/>
          <a:ln>
            <a:noFill/>
          </a:ln>
        </p:spPr>
        <p:txBody>
          <a:bodyPr anchorCtr="0" anchor="b" bIns="0" lIns="0" spcFirstLastPara="1" rIns="91425" wrap="square" tIns="91425">
            <a:noAutofit/>
          </a:bodyPr>
          <a:lstStyle>
            <a:lvl1pPr lvl="0" algn="l">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
        <p:nvSpPr>
          <p:cNvPr id="79" name="Google Shape;79;p8"/>
          <p:cNvSpPr txBox="1"/>
          <p:nvPr>
            <p:ph idx="15" type="subTitle"/>
          </p:nvPr>
        </p:nvSpPr>
        <p:spPr>
          <a:xfrm>
            <a:off x="2489950" y="2672823"/>
            <a:ext cx="382500" cy="147600"/>
          </a:xfrm>
          <a:prstGeom prst="rect">
            <a:avLst/>
          </a:prstGeom>
          <a:noFill/>
          <a:ln>
            <a:noFill/>
          </a:ln>
        </p:spPr>
        <p:txBody>
          <a:bodyPr anchorCtr="0" anchor="b" bIns="0" lIns="0" spcFirstLastPara="1" rIns="91425" wrap="square" tIns="91425">
            <a:noAutofit/>
          </a:bodyPr>
          <a:lstStyle>
            <a:lvl1pPr lvl="0" algn="l">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
        <p:nvSpPr>
          <p:cNvPr id="80" name="Google Shape;80;p8"/>
          <p:cNvSpPr txBox="1"/>
          <p:nvPr>
            <p:ph idx="16" type="subTitle"/>
          </p:nvPr>
        </p:nvSpPr>
        <p:spPr>
          <a:xfrm>
            <a:off x="4700375" y="2672823"/>
            <a:ext cx="382500" cy="147600"/>
          </a:xfrm>
          <a:prstGeom prst="rect">
            <a:avLst/>
          </a:prstGeom>
          <a:noFill/>
          <a:ln>
            <a:noFill/>
          </a:ln>
        </p:spPr>
        <p:txBody>
          <a:bodyPr anchorCtr="0" anchor="b" bIns="0" lIns="0" spcFirstLastPara="1" rIns="91425" wrap="square" tIns="91425">
            <a:noAutofit/>
          </a:bodyPr>
          <a:lstStyle>
            <a:lvl1pPr lvl="0" algn="l">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
        <p:nvSpPr>
          <p:cNvPr id="81" name="Google Shape;81;p8"/>
          <p:cNvSpPr txBox="1"/>
          <p:nvPr>
            <p:ph idx="17" type="subTitle"/>
          </p:nvPr>
        </p:nvSpPr>
        <p:spPr>
          <a:xfrm>
            <a:off x="6910800" y="2672823"/>
            <a:ext cx="382500" cy="147600"/>
          </a:xfrm>
          <a:prstGeom prst="rect">
            <a:avLst/>
          </a:prstGeom>
          <a:noFill/>
          <a:ln>
            <a:noFill/>
          </a:ln>
        </p:spPr>
        <p:txBody>
          <a:bodyPr anchorCtr="0" anchor="b" bIns="0" lIns="0" spcFirstLastPara="1" rIns="91425" wrap="square" tIns="91425">
            <a:noAutofit/>
          </a:bodyPr>
          <a:lstStyle>
            <a:lvl1pPr lvl="0" algn="l">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lgn="l">
              <a:lnSpc>
                <a:spcPct val="115000"/>
              </a:lnSpc>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only">
  <p:cSld name="BLANK_1_1_1_1">
    <p:spTree>
      <p:nvGrpSpPr>
        <p:cNvPr id="82" name="Shape 82"/>
        <p:cNvGrpSpPr/>
        <p:nvPr/>
      </p:nvGrpSpPr>
      <p:grpSpPr>
        <a:xfrm>
          <a:off x="0" y="0"/>
          <a:ext cx="0" cy="0"/>
          <a:chOff x="0" y="0"/>
          <a:chExt cx="0" cy="0"/>
        </a:xfrm>
      </p:grpSpPr>
      <p:sp>
        <p:nvSpPr>
          <p:cNvPr id="83" name="Google Shape;83;p9"/>
          <p:cNvSpPr txBox="1"/>
          <p:nvPr>
            <p:ph type="title"/>
          </p:nvPr>
        </p:nvSpPr>
        <p:spPr>
          <a:xfrm>
            <a:off x="276075" y="457200"/>
            <a:ext cx="5713200" cy="587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sz="2800">
                <a:solidFill>
                  <a:schemeClr val="lt1"/>
                </a:solidFill>
                <a:latin typeface="Playfair Display"/>
                <a:ea typeface="Playfair Display"/>
                <a:cs typeface="Playfair Display"/>
                <a:sym typeface="Playfair Display"/>
              </a:defRPr>
            </a:lvl1pPr>
            <a:lvl2pPr lvl="1"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2pPr>
            <a:lvl3pPr lvl="2"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3pPr>
            <a:lvl4pPr lvl="3"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4pPr>
            <a:lvl5pPr lvl="4"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5pPr>
            <a:lvl6pPr lvl="5"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6pPr>
            <a:lvl7pPr lvl="6"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7pPr>
            <a:lvl8pPr lvl="7"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8pPr>
            <a:lvl9pPr lvl="8"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9pPr>
          </a:lstStyle>
          <a:p/>
        </p:txBody>
      </p:sp>
      <p:sp>
        <p:nvSpPr>
          <p:cNvPr id="84" name="Google Shape;84;p9"/>
          <p:cNvSpPr txBox="1"/>
          <p:nvPr>
            <p:ph idx="1" type="subTitle"/>
          </p:nvPr>
        </p:nvSpPr>
        <p:spPr>
          <a:xfrm>
            <a:off x="276075" y="4815950"/>
            <a:ext cx="2010000" cy="183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400"/>
              <a:buFont typeface="Lato"/>
              <a:buNone/>
              <a:defRPr sz="800"/>
            </a:lvl1pPr>
            <a:lvl2pPr lvl="1" algn="l">
              <a:lnSpc>
                <a:spcPct val="115000"/>
              </a:lnSpc>
              <a:spcBef>
                <a:spcPts val="0"/>
              </a:spcBef>
              <a:spcAft>
                <a:spcPts val="0"/>
              </a:spcAft>
              <a:buClr>
                <a:schemeClr val="lt1"/>
              </a:buClr>
              <a:buSzPts val="1400"/>
              <a:buFont typeface="Lato"/>
              <a:buNone/>
              <a:defRPr/>
            </a:lvl2pPr>
            <a:lvl3pPr lvl="2" algn="l">
              <a:lnSpc>
                <a:spcPct val="115000"/>
              </a:lnSpc>
              <a:spcBef>
                <a:spcPts val="0"/>
              </a:spcBef>
              <a:spcAft>
                <a:spcPts val="0"/>
              </a:spcAft>
              <a:buClr>
                <a:schemeClr val="lt1"/>
              </a:buClr>
              <a:buSzPts val="1400"/>
              <a:buFont typeface="Lato"/>
              <a:buNone/>
              <a:defRPr/>
            </a:lvl3pPr>
            <a:lvl4pPr lvl="3" algn="l">
              <a:lnSpc>
                <a:spcPct val="115000"/>
              </a:lnSpc>
              <a:spcBef>
                <a:spcPts val="0"/>
              </a:spcBef>
              <a:spcAft>
                <a:spcPts val="0"/>
              </a:spcAft>
              <a:buClr>
                <a:schemeClr val="lt1"/>
              </a:buClr>
              <a:buSzPts val="1400"/>
              <a:buFont typeface="Lato"/>
              <a:buNone/>
              <a:defRPr/>
            </a:lvl4pPr>
            <a:lvl5pPr lvl="4" algn="l">
              <a:lnSpc>
                <a:spcPct val="115000"/>
              </a:lnSpc>
              <a:spcBef>
                <a:spcPts val="0"/>
              </a:spcBef>
              <a:spcAft>
                <a:spcPts val="0"/>
              </a:spcAft>
              <a:buClr>
                <a:schemeClr val="lt1"/>
              </a:buClr>
              <a:buSzPts val="1400"/>
              <a:buFont typeface="Lato"/>
              <a:buNone/>
              <a:defRPr/>
            </a:lvl5pPr>
            <a:lvl6pPr lvl="5" algn="l">
              <a:lnSpc>
                <a:spcPct val="115000"/>
              </a:lnSpc>
              <a:spcBef>
                <a:spcPts val="0"/>
              </a:spcBef>
              <a:spcAft>
                <a:spcPts val="0"/>
              </a:spcAft>
              <a:buClr>
                <a:schemeClr val="lt1"/>
              </a:buClr>
              <a:buSzPts val="1400"/>
              <a:buFont typeface="Lato"/>
              <a:buNone/>
              <a:defRPr/>
            </a:lvl6pPr>
            <a:lvl7pPr lvl="6" algn="l">
              <a:lnSpc>
                <a:spcPct val="115000"/>
              </a:lnSpc>
              <a:spcBef>
                <a:spcPts val="0"/>
              </a:spcBef>
              <a:spcAft>
                <a:spcPts val="0"/>
              </a:spcAft>
              <a:buClr>
                <a:schemeClr val="lt1"/>
              </a:buClr>
              <a:buSzPts val="1400"/>
              <a:buFont typeface="Lato"/>
              <a:buNone/>
              <a:defRPr/>
            </a:lvl7pPr>
            <a:lvl8pPr lvl="7" algn="l">
              <a:lnSpc>
                <a:spcPct val="115000"/>
              </a:lnSpc>
              <a:spcBef>
                <a:spcPts val="0"/>
              </a:spcBef>
              <a:spcAft>
                <a:spcPts val="0"/>
              </a:spcAft>
              <a:buClr>
                <a:schemeClr val="lt1"/>
              </a:buClr>
              <a:buSzPts val="1400"/>
              <a:buFont typeface="Lato"/>
              <a:buNone/>
              <a:defRPr/>
            </a:lvl8pPr>
            <a:lvl9pPr lvl="8" algn="l">
              <a:lnSpc>
                <a:spcPct val="115000"/>
              </a:lnSpc>
              <a:spcBef>
                <a:spcPts val="0"/>
              </a:spcBef>
              <a:spcAft>
                <a:spcPts val="0"/>
              </a:spcAft>
              <a:buClr>
                <a:schemeClr val="lt1"/>
              </a:buClr>
              <a:buSzPts val="1400"/>
              <a:buFont typeface="Lato"/>
              <a:buNone/>
              <a:defRPr/>
            </a:lvl9pPr>
          </a:lstStyle>
          <a:p/>
        </p:txBody>
      </p:sp>
      <p:sp>
        <p:nvSpPr>
          <p:cNvPr id="85" name="Google Shape;85;p9"/>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xt boxes">
  <p:cSld name="BLANK_1_1_1_1_8">
    <p:spTree>
      <p:nvGrpSpPr>
        <p:cNvPr id="86" name="Shape 86"/>
        <p:cNvGrpSpPr/>
        <p:nvPr/>
      </p:nvGrpSpPr>
      <p:grpSpPr>
        <a:xfrm>
          <a:off x="0" y="0"/>
          <a:ext cx="0" cy="0"/>
          <a:chOff x="0" y="0"/>
          <a:chExt cx="0" cy="0"/>
        </a:xfrm>
      </p:grpSpPr>
      <p:sp>
        <p:nvSpPr>
          <p:cNvPr id="87" name="Google Shape;87;p10"/>
          <p:cNvSpPr txBox="1"/>
          <p:nvPr>
            <p:ph type="title"/>
          </p:nvPr>
        </p:nvSpPr>
        <p:spPr>
          <a:xfrm>
            <a:off x="276075" y="457200"/>
            <a:ext cx="5713200" cy="587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sz="2800">
                <a:solidFill>
                  <a:schemeClr val="lt1"/>
                </a:solidFill>
                <a:latin typeface="Playfair Display"/>
                <a:ea typeface="Playfair Display"/>
                <a:cs typeface="Playfair Display"/>
                <a:sym typeface="Playfair Display"/>
              </a:defRPr>
            </a:lvl1pPr>
            <a:lvl2pPr lvl="1"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2pPr>
            <a:lvl3pPr lvl="2"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3pPr>
            <a:lvl4pPr lvl="3"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4pPr>
            <a:lvl5pPr lvl="4"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5pPr>
            <a:lvl6pPr lvl="5"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6pPr>
            <a:lvl7pPr lvl="6"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7pPr>
            <a:lvl8pPr lvl="7"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8pPr>
            <a:lvl9pPr lvl="8" algn="l">
              <a:lnSpc>
                <a:spcPct val="115000"/>
              </a:lnSpc>
              <a:spcBef>
                <a:spcPts val="0"/>
              </a:spcBef>
              <a:spcAft>
                <a:spcPts val="0"/>
              </a:spcAft>
              <a:buSzPts val="3000"/>
              <a:buNone/>
              <a:defRPr sz="3000">
                <a:solidFill>
                  <a:schemeClr val="lt1"/>
                </a:solidFill>
                <a:latin typeface="Playfair Display"/>
                <a:ea typeface="Playfair Display"/>
                <a:cs typeface="Playfair Display"/>
                <a:sym typeface="Playfair Display"/>
              </a:defRPr>
            </a:lvl9pPr>
          </a:lstStyle>
          <a:p/>
        </p:txBody>
      </p:sp>
      <p:sp>
        <p:nvSpPr>
          <p:cNvPr id="88" name="Google Shape;88;p10"/>
          <p:cNvSpPr txBox="1"/>
          <p:nvPr>
            <p:ph idx="1" type="subTitle"/>
          </p:nvPr>
        </p:nvSpPr>
        <p:spPr>
          <a:xfrm>
            <a:off x="276075" y="4815950"/>
            <a:ext cx="2010000" cy="183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400"/>
              <a:buFont typeface="Lato"/>
              <a:buNone/>
              <a:defRPr sz="800"/>
            </a:lvl1pPr>
            <a:lvl2pPr lvl="1" algn="l">
              <a:lnSpc>
                <a:spcPct val="115000"/>
              </a:lnSpc>
              <a:spcBef>
                <a:spcPts val="0"/>
              </a:spcBef>
              <a:spcAft>
                <a:spcPts val="0"/>
              </a:spcAft>
              <a:buClr>
                <a:schemeClr val="lt1"/>
              </a:buClr>
              <a:buSzPts val="1400"/>
              <a:buFont typeface="Lato"/>
              <a:buNone/>
              <a:defRPr/>
            </a:lvl2pPr>
            <a:lvl3pPr lvl="2" algn="l">
              <a:lnSpc>
                <a:spcPct val="115000"/>
              </a:lnSpc>
              <a:spcBef>
                <a:spcPts val="0"/>
              </a:spcBef>
              <a:spcAft>
                <a:spcPts val="0"/>
              </a:spcAft>
              <a:buClr>
                <a:schemeClr val="lt1"/>
              </a:buClr>
              <a:buSzPts val="1400"/>
              <a:buFont typeface="Lato"/>
              <a:buNone/>
              <a:defRPr/>
            </a:lvl3pPr>
            <a:lvl4pPr lvl="3" algn="l">
              <a:lnSpc>
                <a:spcPct val="115000"/>
              </a:lnSpc>
              <a:spcBef>
                <a:spcPts val="0"/>
              </a:spcBef>
              <a:spcAft>
                <a:spcPts val="0"/>
              </a:spcAft>
              <a:buClr>
                <a:schemeClr val="lt1"/>
              </a:buClr>
              <a:buSzPts val="1400"/>
              <a:buFont typeface="Lato"/>
              <a:buNone/>
              <a:defRPr/>
            </a:lvl4pPr>
            <a:lvl5pPr lvl="4" algn="l">
              <a:lnSpc>
                <a:spcPct val="115000"/>
              </a:lnSpc>
              <a:spcBef>
                <a:spcPts val="0"/>
              </a:spcBef>
              <a:spcAft>
                <a:spcPts val="0"/>
              </a:spcAft>
              <a:buClr>
                <a:schemeClr val="lt1"/>
              </a:buClr>
              <a:buSzPts val="1400"/>
              <a:buFont typeface="Lato"/>
              <a:buNone/>
              <a:defRPr/>
            </a:lvl5pPr>
            <a:lvl6pPr lvl="5" algn="l">
              <a:lnSpc>
                <a:spcPct val="115000"/>
              </a:lnSpc>
              <a:spcBef>
                <a:spcPts val="0"/>
              </a:spcBef>
              <a:spcAft>
                <a:spcPts val="0"/>
              </a:spcAft>
              <a:buClr>
                <a:schemeClr val="lt1"/>
              </a:buClr>
              <a:buSzPts val="1400"/>
              <a:buFont typeface="Lato"/>
              <a:buNone/>
              <a:defRPr/>
            </a:lvl6pPr>
            <a:lvl7pPr lvl="6" algn="l">
              <a:lnSpc>
                <a:spcPct val="115000"/>
              </a:lnSpc>
              <a:spcBef>
                <a:spcPts val="0"/>
              </a:spcBef>
              <a:spcAft>
                <a:spcPts val="0"/>
              </a:spcAft>
              <a:buClr>
                <a:schemeClr val="lt1"/>
              </a:buClr>
              <a:buSzPts val="1400"/>
              <a:buFont typeface="Lato"/>
              <a:buNone/>
              <a:defRPr/>
            </a:lvl7pPr>
            <a:lvl8pPr lvl="7" algn="l">
              <a:lnSpc>
                <a:spcPct val="115000"/>
              </a:lnSpc>
              <a:spcBef>
                <a:spcPts val="0"/>
              </a:spcBef>
              <a:spcAft>
                <a:spcPts val="0"/>
              </a:spcAft>
              <a:buClr>
                <a:schemeClr val="lt1"/>
              </a:buClr>
              <a:buSzPts val="1400"/>
              <a:buFont typeface="Lato"/>
              <a:buNone/>
              <a:defRPr/>
            </a:lvl8pPr>
            <a:lvl9pPr lvl="8" algn="l">
              <a:lnSpc>
                <a:spcPct val="115000"/>
              </a:lnSpc>
              <a:spcBef>
                <a:spcPts val="0"/>
              </a:spcBef>
              <a:spcAft>
                <a:spcPts val="0"/>
              </a:spcAft>
              <a:buClr>
                <a:schemeClr val="lt1"/>
              </a:buClr>
              <a:buSzPts val="1400"/>
              <a:buFont typeface="Lato"/>
              <a:buNone/>
              <a:defRPr/>
            </a:lvl9pPr>
          </a:lstStyle>
          <a:p/>
        </p:txBody>
      </p:sp>
      <p:sp>
        <p:nvSpPr>
          <p:cNvPr id="89" name="Google Shape;89;p10"/>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90" name="Google Shape;90;p10"/>
          <p:cNvSpPr txBox="1"/>
          <p:nvPr>
            <p:ph idx="2" type="subTitle"/>
          </p:nvPr>
        </p:nvSpPr>
        <p:spPr>
          <a:xfrm>
            <a:off x="407100" y="1488125"/>
            <a:ext cx="1359000" cy="215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91" name="Google Shape;91;p10"/>
          <p:cNvSpPr txBox="1"/>
          <p:nvPr>
            <p:ph idx="3" type="subTitle"/>
          </p:nvPr>
        </p:nvSpPr>
        <p:spPr>
          <a:xfrm>
            <a:off x="2710550" y="1488125"/>
            <a:ext cx="1359000" cy="215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92" name="Google Shape;92;p10"/>
          <p:cNvSpPr txBox="1"/>
          <p:nvPr>
            <p:ph idx="4" type="subTitle"/>
          </p:nvPr>
        </p:nvSpPr>
        <p:spPr>
          <a:xfrm>
            <a:off x="5014000" y="1488125"/>
            <a:ext cx="1359000" cy="215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93" name="Google Shape;93;p10"/>
          <p:cNvSpPr txBox="1"/>
          <p:nvPr>
            <p:ph idx="5" type="subTitle"/>
          </p:nvPr>
        </p:nvSpPr>
        <p:spPr>
          <a:xfrm>
            <a:off x="7317450" y="1488125"/>
            <a:ext cx="1359000" cy="215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lgn="l">
              <a:lnSpc>
                <a:spcPct val="115000"/>
              </a:lnSpc>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94" name="Google Shape;94;p10"/>
          <p:cNvSpPr txBox="1"/>
          <p:nvPr>
            <p:ph idx="6" type="body"/>
          </p:nvPr>
        </p:nvSpPr>
        <p:spPr>
          <a:xfrm>
            <a:off x="407100" y="1895400"/>
            <a:ext cx="1422300" cy="755700"/>
          </a:xfrm>
          <a:prstGeom prst="rect">
            <a:avLst/>
          </a:prstGeom>
          <a:noFill/>
          <a:ln>
            <a:noFill/>
          </a:ln>
        </p:spPr>
        <p:txBody>
          <a:bodyPr anchorCtr="0" anchor="t" bIns="0" lIns="0" spcFirstLastPara="1" rIns="0" wrap="square" tIns="0">
            <a:noAutofit/>
          </a:bodyPr>
          <a:lstStyle>
            <a:lvl1pPr indent="-292100" lvl="0" marL="457200" algn="l">
              <a:lnSpc>
                <a:spcPct val="115000"/>
              </a:lnSpc>
              <a:spcBef>
                <a:spcPts val="0"/>
              </a:spcBef>
              <a:spcAft>
                <a:spcPts val="0"/>
              </a:spcAft>
              <a:buClr>
                <a:schemeClr val="lt1"/>
              </a:buClr>
              <a:buSzPts val="1000"/>
              <a:buFont typeface="Lato"/>
              <a:buChar char="●"/>
              <a:defRPr sz="1000"/>
            </a:lvl1pPr>
            <a:lvl2pPr indent="-292100" lvl="1" marL="914400" algn="l">
              <a:lnSpc>
                <a:spcPct val="115000"/>
              </a:lnSpc>
              <a:spcBef>
                <a:spcPts val="0"/>
              </a:spcBef>
              <a:spcAft>
                <a:spcPts val="0"/>
              </a:spcAft>
              <a:buClr>
                <a:schemeClr val="lt1"/>
              </a:buClr>
              <a:buSzPts val="1000"/>
              <a:buFont typeface="Lato"/>
              <a:buChar char="○"/>
              <a:defRPr sz="1000"/>
            </a:lvl2pPr>
            <a:lvl3pPr indent="-292100" lvl="2" marL="1371600" algn="l">
              <a:lnSpc>
                <a:spcPct val="115000"/>
              </a:lnSpc>
              <a:spcBef>
                <a:spcPts val="0"/>
              </a:spcBef>
              <a:spcAft>
                <a:spcPts val="0"/>
              </a:spcAft>
              <a:buClr>
                <a:schemeClr val="lt1"/>
              </a:buClr>
              <a:buSzPts val="1000"/>
              <a:buFont typeface="Lato"/>
              <a:buChar char="■"/>
              <a:defRPr sz="1000"/>
            </a:lvl3pPr>
            <a:lvl4pPr indent="-292100" lvl="3" marL="1828800" algn="l">
              <a:lnSpc>
                <a:spcPct val="115000"/>
              </a:lnSpc>
              <a:spcBef>
                <a:spcPts val="0"/>
              </a:spcBef>
              <a:spcAft>
                <a:spcPts val="0"/>
              </a:spcAft>
              <a:buClr>
                <a:schemeClr val="lt1"/>
              </a:buClr>
              <a:buSzPts val="1000"/>
              <a:buFont typeface="Lato"/>
              <a:buChar char="●"/>
              <a:defRPr sz="1000"/>
            </a:lvl4pPr>
            <a:lvl5pPr indent="-292100" lvl="4" marL="2286000" algn="l">
              <a:lnSpc>
                <a:spcPct val="115000"/>
              </a:lnSpc>
              <a:spcBef>
                <a:spcPts val="0"/>
              </a:spcBef>
              <a:spcAft>
                <a:spcPts val="0"/>
              </a:spcAft>
              <a:buClr>
                <a:schemeClr val="lt1"/>
              </a:buClr>
              <a:buSzPts val="1000"/>
              <a:buFont typeface="Lato"/>
              <a:buChar char="○"/>
              <a:defRPr sz="1000"/>
            </a:lvl5pPr>
            <a:lvl6pPr indent="-292100" lvl="5" marL="2743200" algn="l">
              <a:lnSpc>
                <a:spcPct val="115000"/>
              </a:lnSpc>
              <a:spcBef>
                <a:spcPts val="0"/>
              </a:spcBef>
              <a:spcAft>
                <a:spcPts val="0"/>
              </a:spcAft>
              <a:buClr>
                <a:schemeClr val="lt1"/>
              </a:buClr>
              <a:buSzPts val="1000"/>
              <a:buFont typeface="Lato"/>
              <a:buChar char="■"/>
              <a:defRPr sz="1000"/>
            </a:lvl6pPr>
            <a:lvl7pPr indent="-292100" lvl="6" marL="3200400" algn="l">
              <a:lnSpc>
                <a:spcPct val="115000"/>
              </a:lnSpc>
              <a:spcBef>
                <a:spcPts val="0"/>
              </a:spcBef>
              <a:spcAft>
                <a:spcPts val="0"/>
              </a:spcAft>
              <a:buClr>
                <a:schemeClr val="lt1"/>
              </a:buClr>
              <a:buSzPts val="1000"/>
              <a:buFont typeface="Lato"/>
              <a:buChar char="●"/>
              <a:defRPr sz="1000"/>
            </a:lvl7pPr>
            <a:lvl8pPr indent="-292100" lvl="7" marL="3657600" algn="l">
              <a:lnSpc>
                <a:spcPct val="115000"/>
              </a:lnSpc>
              <a:spcBef>
                <a:spcPts val="0"/>
              </a:spcBef>
              <a:spcAft>
                <a:spcPts val="0"/>
              </a:spcAft>
              <a:buClr>
                <a:schemeClr val="lt1"/>
              </a:buClr>
              <a:buSzPts val="1000"/>
              <a:buFont typeface="Lato"/>
              <a:buChar char="○"/>
              <a:defRPr sz="1000"/>
            </a:lvl8pPr>
            <a:lvl9pPr indent="-292100" lvl="8" marL="4114800" algn="l">
              <a:lnSpc>
                <a:spcPct val="115000"/>
              </a:lnSpc>
              <a:spcBef>
                <a:spcPts val="0"/>
              </a:spcBef>
              <a:spcAft>
                <a:spcPts val="0"/>
              </a:spcAft>
              <a:buClr>
                <a:schemeClr val="lt1"/>
              </a:buClr>
              <a:buSzPts val="1000"/>
              <a:buFont typeface="Lato"/>
              <a:buChar char="■"/>
              <a:defRPr sz="1000"/>
            </a:lvl9pPr>
          </a:lstStyle>
          <a:p/>
        </p:txBody>
      </p:sp>
      <p:sp>
        <p:nvSpPr>
          <p:cNvPr id="95" name="Google Shape;95;p10"/>
          <p:cNvSpPr txBox="1"/>
          <p:nvPr>
            <p:ph idx="7" type="body"/>
          </p:nvPr>
        </p:nvSpPr>
        <p:spPr>
          <a:xfrm>
            <a:off x="2710550" y="1895400"/>
            <a:ext cx="1422300" cy="755700"/>
          </a:xfrm>
          <a:prstGeom prst="rect">
            <a:avLst/>
          </a:prstGeom>
          <a:noFill/>
          <a:ln>
            <a:noFill/>
          </a:ln>
        </p:spPr>
        <p:txBody>
          <a:bodyPr anchorCtr="0" anchor="t" bIns="0" lIns="0" spcFirstLastPara="1" rIns="0" wrap="square" tIns="0">
            <a:noAutofit/>
          </a:bodyPr>
          <a:lstStyle>
            <a:lvl1pPr indent="-292100" lvl="0" marL="457200" algn="l">
              <a:lnSpc>
                <a:spcPct val="115000"/>
              </a:lnSpc>
              <a:spcBef>
                <a:spcPts val="0"/>
              </a:spcBef>
              <a:spcAft>
                <a:spcPts val="0"/>
              </a:spcAft>
              <a:buClr>
                <a:schemeClr val="lt1"/>
              </a:buClr>
              <a:buSzPts val="1000"/>
              <a:buFont typeface="Lato"/>
              <a:buChar char="●"/>
              <a:defRPr sz="1000"/>
            </a:lvl1pPr>
            <a:lvl2pPr indent="-292100" lvl="1" marL="914400" algn="l">
              <a:lnSpc>
                <a:spcPct val="115000"/>
              </a:lnSpc>
              <a:spcBef>
                <a:spcPts val="0"/>
              </a:spcBef>
              <a:spcAft>
                <a:spcPts val="0"/>
              </a:spcAft>
              <a:buClr>
                <a:schemeClr val="lt1"/>
              </a:buClr>
              <a:buSzPts val="1000"/>
              <a:buFont typeface="Lato"/>
              <a:buChar char="○"/>
              <a:defRPr sz="1000"/>
            </a:lvl2pPr>
            <a:lvl3pPr indent="-292100" lvl="2" marL="1371600" algn="l">
              <a:lnSpc>
                <a:spcPct val="115000"/>
              </a:lnSpc>
              <a:spcBef>
                <a:spcPts val="0"/>
              </a:spcBef>
              <a:spcAft>
                <a:spcPts val="0"/>
              </a:spcAft>
              <a:buClr>
                <a:schemeClr val="lt1"/>
              </a:buClr>
              <a:buSzPts val="1000"/>
              <a:buFont typeface="Lato"/>
              <a:buChar char="■"/>
              <a:defRPr sz="1000"/>
            </a:lvl3pPr>
            <a:lvl4pPr indent="-292100" lvl="3" marL="1828800" algn="l">
              <a:lnSpc>
                <a:spcPct val="115000"/>
              </a:lnSpc>
              <a:spcBef>
                <a:spcPts val="0"/>
              </a:spcBef>
              <a:spcAft>
                <a:spcPts val="0"/>
              </a:spcAft>
              <a:buClr>
                <a:schemeClr val="lt1"/>
              </a:buClr>
              <a:buSzPts val="1000"/>
              <a:buFont typeface="Lato"/>
              <a:buChar char="●"/>
              <a:defRPr sz="1000"/>
            </a:lvl4pPr>
            <a:lvl5pPr indent="-292100" lvl="4" marL="2286000" algn="l">
              <a:lnSpc>
                <a:spcPct val="115000"/>
              </a:lnSpc>
              <a:spcBef>
                <a:spcPts val="0"/>
              </a:spcBef>
              <a:spcAft>
                <a:spcPts val="0"/>
              </a:spcAft>
              <a:buClr>
                <a:schemeClr val="lt1"/>
              </a:buClr>
              <a:buSzPts val="1000"/>
              <a:buFont typeface="Lato"/>
              <a:buChar char="○"/>
              <a:defRPr sz="1000"/>
            </a:lvl5pPr>
            <a:lvl6pPr indent="-292100" lvl="5" marL="2743200" algn="l">
              <a:lnSpc>
                <a:spcPct val="115000"/>
              </a:lnSpc>
              <a:spcBef>
                <a:spcPts val="0"/>
              </a:spcBef>
              <a:spcAft>
                <a:spcPts val="0"/>
              </a:spcAft>
              <a:buClr>
                <a:schemeClr val="lt1"/>
              </a:buClr>
              <a:buSzPts val="1000"/>
              <a:buFont typeface="Lato"/>
              <a:buChar char="■"/>
              <a:defRPr sz="1000"/>
            </a:lvl6pPr>
            <a:lvl7pPr indent="-292100" lvl="6" marL="3200400" algn="l">
              <a:lnSpc>
                <a:spcPct val="115000"/>
              </a:lnSpc>
              <a:spcBef>
                <a:spcPts val="0"/>
              </a:spcBef>
              <a:spcAft>
                <a:spcPts val="0"/>
              </a:spcAft>
              <a:buClr>
                <a:schemeClr val="lt1"/>
              </a:buClr>
              <a:buSzPts val="1000"/>
              <a:buFont typeface="Lato"/>
              <a:buChar char="●"/>
              <a:defRPr sz="1000"/>
            </a:lvl7pPr>
            <a:lvl8pPr indent="-292100" lvl="7" marL="3657600" algn="l">
              <a:lnSpc>
                <a:spcPct val="115000"/>
              </a:lnSpc>
              <a:spcBef>
                <a:spcPts val="0"/>
              </a:spcBef>
              <a:spcAft>
                <a:spcPts val="0"/>
              </a:spcAft>
              <a:buClr>
                <a:schemeClr val="lt1"/>
              </a:buClr>
              <a:buSzPts val="1000"/>
              <a:buFont typeface="Lato"/>
              <a:buChar char="○"/>
              <a:defRPr sz="1000"/>
            </a:lvl8pPr>
            <a:lvl9pPr indent="-292100" lvl="8" marL="4114800" algn="l">
              <a:lnSpc>
                <a:spcPct val="115000"/>
              </a:lnSpc>
              <a:spcBef>
                <a:spcPts val="0"/>
              </a:spcBef>
              <a:spcAft>
                <a:spcPts val="0"/>
              </a:spcAft>
              <a:buClr>
                <a:schemeClr val="lt1"/>
              </a:buClr>
              <a:buSzPts val="1000"/>
              <a:buFont typeface="Lato"/>
              <a:buChar char="■"/>
              <a:defRPr sz="1000"/>
            </a:lvl9pPr>
          </a:lstStyle>
          <a:p/>
        </p:txBody>
      </p:sp>
      <p:sp>
        <p:nvSpPr>
          <p:cNvPr id="96" name="Google Shape;96;p10"/>
          <p:cNvSpPr txBox="1"/>
          <p:nvPr>
            <p:ph idx="8" type="body"/>
          </p:nvPr>
        </p:nvSpPr>
        <p:spPr>
          <a:xfrm>
            <a:off x="5014000" y="1895400"/>
            <a:ext cx="1422300" cy="755700"/>
          </a:xfrm>
          <a:prstGeom prst="rect">
            <a:avLst/>
          </a:prstGeom>
          <a:noFill/>
          <a:ln>
            <a:noFill/>
          </a:ln>
        </p:spPr>
        <p:txBody>
          <a:bodyPr anchorCtr="0" anchor="t" bIns="0" lIns="0" spcFirstLastPara="1" rIns="0" wrap="square" tIns="0">
            <a:noAutofit/>
          </a:bodyPr>
          <a:lstStyle>
            <a:lvl1pPr indent="-292100" lvl="0" marL="457200" algn="l">
              <a:lnSpc>
                <a:spcPct val="115000"/>
              </a:lnSpc>
              <a:spcBef>
                <a:spcPts val="0"/>
              </a:spcBef>
              <a:spcAft>
                <a:spcPts val="0"/>
              </a:spcAft>
              <a:buClr>
                <a:schemeClr val="lt1"/>
              </a:buClr>
              <a:buSzPts val="1000"/>
              <a:buFont typeface="Lato"/>
              <a:buChar char="●"/>
              <a:defRPr sz="1000"/>
            </a:lvl1pPr>
            <a:lvl2pPr indent="-292100" lvl="1" marL="914400" algn="l">
              <a:lnSpc>
                <a:spcPct val="115000"/>
              </a:lnSpc>
              <a:spcBef>
                <a:spcPts val="0"/>
              </a:spcBef>
              <a:spcAft>
                <a:spcPts val="0"/>
              </a:spcAft>
              <a:buClr>
                <a:schemeClr val="lt1"/>
              </a:buClr>
              <a:buSzPts val="1000"/>
              <a:buFont typeface="Lato"/>
              <a:buChar char="○"/>
              <a:defRPr sz="1000"/>
            </a:lvl2pPr>
            <a:lvl3pPr indent="-292100" lvl="2" marL="1371600" algn="l">
              <a:lnSpc>
                <a:spcPct val="115000"/>
              </a:lnSpc>
              <a:spcBef>
                <a:spcPts val="0"/>
              </a:spcBef>
              <a:spcAft>
                <a:spcPts val="0"/>
              </a:spcAft>
              <a:buClr>
                <a:schemeClr val="lt1"/>
              </a:buClr>
              <a:buSzPts val="1000"/>
              <a:buFont typeface="Lato"/>
              <a:buChar char="■"/>
              <a:defRPr sz="1000"/>
            </a:lvl3pPr>
            <a:lvl4pPr indent="-292100" lvl="3" marL="1828800" algn="l">
              <a:lnSpc>
                <a:spcPct val="115000"/>
              </a:lnSpc>
              <a:spcBef>
                <a:spcPts val="0"/>
              </a:spcBef>
              <a:spcAft>
                <a:spcPts val="0"/>
              </a:spcAft>
              <a:buClr>
                <a:schemeClr val="lt1"/>
              </a:buClr>
              <a:buSzPts val="1000"/>
              <a:buFont typeface="Lato"/>
              <a:buChar char="●"/>
              <a:defRPr sz="1000"/>
            </a:lvl4pPr>
            <a:lvl5pPr indent="-292100" lvl="4" marL="2286000" algn="l">
              <a:lnSpc>
                <a:spcPct val="115000"/>
              </a:lnSpc>
              <a:spcBef>
                <a:spcPts val="0"/>
              </a:spcBef>
              <a:spcAft>
                <a:spcPts val="0"/>
              </a:spcAft>
              <a:buClr>
                <a:schemeClr val="lt1"/>
              </a:buClr>
              <a:buSzPts val="1000"/>
              <a:buFont typeface="Lato"/>
              <a:buChar char="○"/>
              <a:defRPr sz="1000"/>
            </a:lvl5pPr>
            <a:lvl6pPr indent="-292100" lvl="5" marL="2743200" algn="l">
              <a:lnSpc>
                <a:spcPct val="115000"/>
              </a:lnSpc>
              <a:spcBef>
                <a:spcPts val="0"/>
              </a:spcBef>
              <a:spcAft>
                <a:spcPts val="0"/>
              </a:spcAft>
              <a:buClr>
                <a:schemeClr val="lt1"/>
              </a:buClr>
              <a:buSzPts val="1000"/>
              <a:buFont typeface="Lato"/>
              <a:buChar char="■"/>
              <a:defRPr sz="1000"/>
            </a:lvl6pPr>
            <a:lvl7pPr indent="-292100" lvl="6" marL="3200400" algn="l">
              <a:lnSpc>
                <a:spcPct val="115000"/>
              </a:lnSpc>
              <a:spcBef>
                <a:spcPts val="0"/>
              </a:spcBef>
              <a:spcAft>
                <a:spcPts val="0"/>
              </a:spcAft>
              <a:buClr>
                <a:schemeClr val="lt1"/>
              </a:buClr>
              <a:buSzPts val="1000"/>
              <a:buFont typeface="Lato"/>
              <a:buChar char="●"/>
              <a:defRPr sz="1000"/>
            </a:lvl7pPr>
            <a:lvl8pPr indent="-292100" lvl="7" marL="3657600" algn="l">
              <a:lnSpc>
                <a:spcPct val="115000"/>
              </a:lnSpc>
              <a:spcBef>
                <a:spcPts val="0"/>
              </a:spcBef>
              <a:spcAft>
                <a:spcPts val="0"/>
              </a:spcAft>
              <a:buClr>
                <a:schemeClr val="lt1"/>
              </a:buClr>
              <a:buSzPts val="1000"/>
              <a:buFont typeface="Lato"/>
              <a:buChar char="○"/>
              <a:defRPr sz="1000"/>
            </a:lvl8pPr>
            <a:lvl9pPr indent="-292100" lvl="8" marL="4114800" algn="l">
              <a:lnSpc>
                <a:spcPct val="115000"/>
              </a:lnSpc>
              <a:spcBef>
                <a:spcPts val="0"/>
              </a:spcBef>
              <a:spcAft>
                <a:spcPts val="0"/>
              </a:spcAft>
              <a:buClr>
                <a:schemeClr val="lt1"/>
              </a:buClr>
              <a:buSzPts val="1000"/>
              <a:buFont typeface="Lato"/>
              <a:buChar char="■"/>
              <a:defRPr sz="1000"/>
            </a:lvl9pPr>
          </a:lstStyle>
          <a:p/>
        </p:txBody>
      </p:sp>
      <p:sp>
        <p:nvSpPr>
          <p:cNvPr id="97" name="Google Shape;97;p10"/>
          <p:cNvSpPr txBox="1"/>
          <p:nvPr>
            <p:ph idx="9" type="body"/>
          </p:nvPr>
        </p:nvSpPr>
        <p:spPr>
          <a:xfrm>
            <a:off x="7317450" y="1895400"/>
            <a:ext cx="1422300" cy="755700"/>
          </a:xfrm>
          <a:prstGeom prst="rect">
            <a:avLst/>
          </a:prstGeom>
          <a:noFill/>
          <a:ln>
            <a:noFill/>
          </a:ln>
        </p:spPr>
        <p:txBody>
          <a:bodyPr anchorCtr="0" anchor="t" bIns="0" lIns="0" spcFirstLastPara="1" rIns="0" wrap="square" tIns="0">
            <a:noAutofit/>
          </a:bodyPr>
          <a:lstStyle>
            <a:lvl1pPr indent="-292100" lvl="0" marL="457200" algn="l">
              <a:lnSpc>
                <a:spcPct val="115000"/>
              </a:lnSpc>
              <a:spcBef>
                <a:spcPts val="0"/>
              </a:spcBef>
              <a:spcAft>
                <a:spcPts val="0"/>
              </a:spcAft>
              <a:buClr>
                <a:schemeClr val="lt1"/>
              </a:buClr>
              <a:buSzPts val="1000"/>
              <a:buFont typeface="Lato"/>
              <a:buChar char="●"/>
              <a:defRPr sz="1000"/>
            </a:lvl1pPr>
            <a:lvl2pPr indent="-292100" lvl="1" marL="914400" algn="l">
              <a:lnSpc>
                <a:spcPct val="115000"/>
              </a:lnSpc>
              <a:spcBef>
                <a:spcPts val="0"/>
              </a:spcBef>
              <a:spcAft>
                <a:spcPts val="0"/>
              </a:spcAft>
              <a:buClr>
                <a:schemeClr val="lt1"/>
              </a:buClr>
              <a:buSzPts val="1000"/>
              <a:buFont typeface="Lato"/>
              <a:buChar char="○"/>
              <a:defRPr sz="1000"/>
            </a:lvl2pPr>
            <a:lvl3pPr indent="-292100" lvl="2" marL="1371600" algn="l">
              <a:lnSpc>
                <a:spcPct val="115000"/>
              </a:lnSpc>
              <a:spcBef>
                <a:spcPts val="0"/>
              </a:spcBef>
              <a:spcAft>
                <a:spcPts val="0"/>
              </a:spcAft>
              <a:buClr>
                <a:schemeClr val="lt1"/>
              </a:buClr>
              <a:buSzPts val="1000"/>
              <a:buFont typeface="Lato"/>
              <a:buChar char="■"/>
              <a:defRPr sz="1000"/>
            </a:lvl3pPr>
            <a:lvl4pPr indent="-292100" lvl="3" marL="1828800" algn="l">
              <a:lnSpc>
                <a:spcPct val="115000"/>
              </a:lnSpc>
              <a:spcBef>
                <a:spcPts val="0"/>
              </a:spcBef>
              <a:spcAft>
                <a:spcPts val="0"/>
              </a:spcAft>
              <a:buClr>
                <a:schemeClr val="lt1"/>
              </a:buClr>
              <a:buSzPts val="1000"/>
              <a:buFont typeface="Lato"/>
              <a:buChar char="●"/>
              <a:defRPr sz="1000"/>
            </a:lvl4pPr>
            <a:lvl5pPr indent="-292100" lvl="4" marL="2286000" algn="l">
              <a:lnSpc>
                <a:spcPct val="115000"/>
              </a:lnSpc>
              <a:spcBef>
                <a:spcPts val="0"/>
              </a:spcBef>
              <a:spcAft>
                <a:spcPts val="0"/>
              </a:spcAft>
              <a:buClr>
                <a:schemeClr val="lt1"/>
              </a:buClr>
              <a:buSzPts val="1000"/>
              <a:buFont typeface="Lato"/>
              <a:buChar char="○"/>
              <a:defRPr sz="1000"/>
            </a:lvl5pPr>
            <a:lvl6pPr indent="-292100" lvl="5" marL="2743200" algn="l">
              <a:lnSpc>
                <a:spcPct val="115000"/>
              </a:lnSpc>
              <a:spcBef>
                <a:spcPts val="0"/>
              </a:spcBef>
              <a:spcAft>
                <a:spcPts val="0"/>
              </a:spcAft>
              <a:buClr>
                <a:schemeClr val="lt1"/>
              </a:buClr>
              <a:buSzPts val="1000"/>
              <a:buFont typeface="Lato"/>
              <a:buChar char="■"/>
              <a:defRPr sz="1000"/>
            </a:lvl6pPr>
            <a:lvl7pPr indent="-292100" lvl="6" marL="3200400" algn="l">
              <a:lnSpc>
                <a:spcPct val="115000"/>
              </a:lnSpc>
              <a:spcBef>
                <a:spcPts val="0"/>
              </a:spcBef>
              <a:spcAft>
                <a:spcPts val="0"/>
              </a:spcAft>
              <a:buClr>
                <a:schemeClr val="lt1"/>
              </a:buClr>
              <a:buSzPts val="1000"/>
              <a:buFont typeface="Lato"/>
              <a:buChar char="●"/>
              <a:defRPr sz="1000"/>
            </a:lvl7pPr>
            <a:lvl8pPr indent="-292100" lvl="7" marL="3657600" algn="l">
              <a:lnSpc>
                <a:spcPct val="115000"/>
              </a:lnSpc>
              <a:spcBef>
                <a:spcPts val="0"/>
              </a:spcBef>
              <a:spcAft>
                <a:spcPts val="0"/>
              </a:spcAft>
              <a:buClr>
                <a:schemeClr val="lt1"/>
              </a:buClr>
              <a:buSzPts val="1000"/>
              <a:buFont typeface="Lato"/>
              <a:buChar char="○"/>
              <a:defRPr sz="1000"/>
            </a:lvl8pPr>
            <a:lvl9pPr indent="-292100" lvl="8" marL="4114800" algn="l">
              <a:lnSpc>
                <a:spcPct val="115000"/>
              </a:lnSpc>
              <a:spcBef>
                <a:spcPts val="0"/>
              </a:spcBef>
              <a:spcAft>
                <a:spcPts val="0"/>
              </a:spcAft>
              <a:buClr>
                <a:schemeClr val="lt1"/>
              </a:buClr>
              <a:buSzPts val="1000"/>
              <a:buFont typeface="Lato"/>
              <a:buChar char="■"/>
              <a:defRPr sz="1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2.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283950" y="3166425"/>
            <a:ext cx="6424800" cy="1517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lt1"/>
              </a:buClr>
              <a:buSzPts val="1200"/>
              <a:buFont typeface="Lato"/>
              <a:buChar char="●"/>
              <a:defRPr b="0" i="0" sz="1200" u="none" cap="none" strike="noStrike">
                <a:solidFill>
                  <a:schemeClr val="lt1"/>
                </a:solidFill>
                <a:latin typeface="Lato"/>
                <a:ea typeface="Lato"/>
                <a:cs typeface="Lato"/>
                <a:sym typeface="Lato"/>
              </a:defRPr>
            </a:lvl1pPr>
            <a:lvl2pPr indent="-304800" lvl="1" marL="914400" marR="0" rtl="0" algn="l">
              <a:lnSpc>
                <a:spcPct val="115000"/>
              </a:lnSpc>
              <a:spcBef>
                <a:spcPts val="0"/>
              </a:spcBef>
              <a:spcAft>
                <a:spcPts val="0"/>
              </a:spcAft>
              <a:buClr>
                <a:schemeClr val="lt1"/>
              </a:buClr>
              <a:buSzPts val="1200"/>
              <a:buFont typeface="Lato"/>
              <a:buChar char="○"/>
              <a:defRPr b="0" i="0" sz="1200" u="none" cap="none" strike="noStrike">
                <a:solidFill>
                  <a:schemeClr val="lt1"/>
                </a:solidFill>
                <a:latin typeface="Lato"/>
                <a:ea typeface="Lato"/>
                <a:cs typeface="Lato"/>
                <a:sym typeface="Lato"/>
              </a:defRPr>
            </a:lvl2pPr>
            <a:lvl3pPr indent="-304800" lvl="2" marL="1371600" marR="0" rtl="0" algn="l">
              <a:lnSpc>
                <a:spcPct val="115000"/>
              </a:lnSpc>
              <a:spcBef>
                <a:spcPts val="0"/>
              </a:spcBef>
              <a:spcAft>
                <a:spcPts val="0"/>
              </a:spcAft>
              <a:buClr>
                <a:schemeClr val="lt1"/>
              </a:buClr>
              <a:buSzPts val="1200"/>
              <a:buFont typeface="Lato"/>
              <a:buChar char="■"/>
              <a:defRPr b="0" i="0" sz="1200" u="none" cap="none" strike="noStrike">
                <a:solidFill>
                  <a:schemeClr val="lt1"/>
                </a:solidFill>
                <a:latin typeface="Lato"/>
                <a:ea typeface="Lato"/>
                <a:cs typeface="Lato"/>
                <a:sym typeface="Lato"/>
              </a:defRPr>
            </a:lvl3pPr>
            <a:lvl4pPr indent="-304800" lvl="3" marL="1828800" marR="0" rtl="0" algn="l">
              <a:lnSpc>
                <a:spcPct val="115000"/>
              </a:lnSpc>
              <a:spcBef>
                <a:spcPts val="0"/>
              </a:spcBef>
              <a:spcAft>
                <a:spcPts val="0"/>
              </a:spcAft>
              <a:buClr>
                <a:schemeClr val="lt1"/>
              </a:buClr>
              <a:buSzPts val="1200"/>
              <a:buFont typeface="Lato"/>
              <a:buChar char="●"/>
              <a:defRPr b="0" i="0" sz="1200" u="none" cap="none" strike="noStrike">
                <a:solidFill>
                  <a:schemeClr val="lt1"/>
                </a:solidFill>
                <a:latin typeface="Lato"/>
                <a:ea typeface="Lato"/>
                <a:cs typeface="Lato"/>
                <a:sym typeface="Lato"/>
              </a:defRPr>
            </a:lvl4pPr>
            <a:lvl5pPr indent="-304800" lvl="4" marL="2286000" marR="0" rtl="0" algn="l">
              <a:lnSpc>
                <a:spcPct val="115000"/>
              </a:lnSpc>
              <a:spcBef>
                <a:spcPts val="0"/>
              </a:spcBef>
              <a:spcAft>
                <a:spcPts val="0"/>
              </a:spcAft>
              <a:buClr>
                <a:schemeClr val="lt1"/>
              </a:buClr>
              <a:buSzPts val="1200"/>
              <a:buFont typeface="Lato"/>
              <a:buChar char="○"/>
              <a:defRPr b="0" i="0" sz="1200" u="none" cap="none" strike="noStrike">
                <a:solidFill>
                  <a:schemeClr val="lt1"/>
                </a:solidFill>
                <a:latin typeface="Lato"/>
                <a:ea typeface="Lato"/>
                <a:cs typeface="Lato"/>
                <a:sym typeface="Lato"/>
              </a:defRPr>
            </a:lvl5pPr>
            <a:lvl6pPr indent="-304800" lvl="5" marL="2743200" marR="0" rtl="0" algn="l">
              <a:lnSpc>
                <a:spcPct val="115000"/>
              </a:lnSpc>
              <a:spcBef>
                <a:spcPts val="0"/>
              </a:spcBef>
              <a:spcAft>
                <a:spcPts val="0"/>
              </a:spcAft>
              <a:buClr>
                <a:schemeClr val="lt1"/>
              </a:buClr>
              <a:buSzPts val="1200"/>
              <a:buFont typeface="Lato"/>
              <a:buChar char="■"/>
              <a:defRPr b="0" i="0" sz="1200" u="none" cap="none" strike="noStrike">
                <a:solidFill>
                  <a:schemeClr val="lt1"/>
                </a:solidFill>
                <a:latin typeface="Lato"/>
                <a:ea typeface="Lato"/>
                <a:cs typeface="Lato"/>
                <a:sym typeface="Lato"/>
              </a:defRPr>
            </a:lvl6pPr>
            <a:lvl7pPr indent="-304800" lvl="6" marL="3200400" marR="0" rtl="0" algn="l">
              <a:lnSpc>
                <a:spcPct val="115000"/>
              </a:lnSpc>
              <a:spcBef>
                <a:spcPts val="0"/>
              </a:spcBef>
              <a:spcAft>
                <a:spcPts val="0"/>
              </a:spcAft>
              <a:buClr>
                <a:schemeClr val="lt1"/>
              </a:buClr>
              <a:buSzPts val="1200"/>
              <a:buFont typeface="Lato"/>
              <a:buChar char="●"/>
              <a:defRPr b="0" i="0" sz="1200" u="none" cap="none" strike="noStrike">
                <a:solidFill>
                  <a:schemeClr val="lt1"/>
                </a:solidFill>
                <a:latin typeface="Lato"/>
                <a:ea typeface="Lato"/>
                <a:cs typeface="Lato"/>
                <a:sym typeface="Lato"/>
              </a:defRPr>
            </a:lvl7pPr>
            <a:lvl8pPr indent="-304800" lvl="7" marL="3657600" marR="0" rtl="0" algn="l">
              <a:lnSpc>
                <a:spcPct val="115000"/>
              </a:lnSpc>
              <a:spcBef>
                <a:spcPts val="0"/>
              </a:spcBef>
              <a:spcAft>
                <a:spcPts val="0"/>
              </a:spcAft>
              <a:buClr>
                <a:schemeClr val="lt1"/>
              </a:buClr>
              <a:buSzPts val="1200"/>
              <a:buFont typeface="Lato"/>
              <a:buChar char="○"/>
              <a:defRPr b="0" i="0" sz="1200" u="none" cap="none" strike="noStrike">
                <a:solidFill>
                  <a:schemeClr val="lt1"/>
                </a:solidFill>
                <a:latin typeface="Lato"/>
                <a:ea typeface="Lato"/>
                <a:cs typeface="Lato"/>
                <a:sym typeface="Lato"/>
              </a:defRPr>
            </a:lvl8pPr>
            <a:lvl9pPr indent="-304800" lvl="8" marL="4114800" marR="0" rtl="0" algn="l">
              <a:lnSpc>
                <a:spcPct val="115000"/>
              </a:lnSpc>
              <a:spcBef>
                <a:spcPts val="0"/>
              </a:spcBef>
              <a:spcAft>
                <a:spcPts val="0"/>
              </a:spcAft>
              <a:buClr>
                <a:schemeClr val="lt1"/>
              </a:buClr>
              <a:buSzPts val="1200"/>
              <a:buFont typeface="Lato"/>
              <a:buChar char="■"/>
              <a:defRPr b="0" i="0" sz="1200" u="none" cap="none" strike="noStrike">
                <a:solidFill>
                  <a:schemeClr val="lt1"/>
                </a:solidFill>
                <a:latin typeface="Lato"/>
                <a:ea typeface="Lato"/>
                <a:cs typeface="Lato"/>
                <a:sym typeface="Lato"/>
              </a:defRPr>
            </a:lvl9pPr>
          </a:lstStyle>
          <a:p/>
        </p:txBody>
      </p:sp>
      <p:sp>
        <p:nvSpPr>
          <p:cNvPr id="7" name="Google Shape;7;p1"/>
          <p:cNvSpPr txBox="1"/>
          <p:nvPr>
            <p:ph type="title"/>
          </p:nvPr>
        </p:nvSpPr>
        <p:spPr>
          <a:xfrm>
            <a:off x="278750" y="513900"/>
            <a:ext cx="5802000" cy="11448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rgbClr val="000000"/>
              </a:buClr>
              <a:buSzPts val="6000"/>
              <a:buFont typeface="Arial"/>
              <a:buNone/>
              <a:defRPr b="0" i="0" sz="6000" u="none" cap="none" strike="noStrike">
                <a:solidFill>
                  <a:schemeClr val="lt1"/>
                </a:solidFill>
                <a:latin typeface="Playfair Display"/>
                <a:ea typeface="Playfair Display"/>
                <a:cs typeface="Playfair Display"/>
                <a:sym typeface="Playfair Display"/>
              </a:defRPr>
            </a:lvl1pPr>
            <a:lvl2pPr lvl="1" marR="0" rtl="0" algn="l">
              <a:lnSpc>
                <a:spcPct val="115000"/>
              </a:lnSpc>
              <a:spcBef>
                <a:spcPts val="0"/>
              </a:spcBef>
              <a:spcAft>
                <a:spcPts val="0"/>
              </a:spcAft>
              <a:buClr>
                <a:srgbClr val="000000"/>
              </a:buClr>
              <a:buSzPts val="4000"/>
              <a:buFont typeface="Arial"/>
              <a:buNone/>
              <a:defRPr b="0" i="0" sz="4000" u="none" cap="none" strike="noStrike">
                <a:solidFill>
                  <a:schemeClr val="lt1"/>
                </a:solidFill>
                <a:latin typeface="Playfair Display"/>
                <a:ea typeface="Playfair Display"/>
                <a:cs typeface="Playfair Display"/>
                <a:sym typeface="Playfair Display"/>
              </a:defRPr>
            </a:lvl2pPr>
            <a:lvl3pPr lvl="2" marR="0" rtl="0" algn="l">
              <a:lnSpc>
                <a:spcPct val="115000"/>
              </a:lnSpc>
              <a:spcBef>
                <a:spcPts val="0"/>
              </a:spcBef>
              <a:spcAft>
                <a:spcPts val="0"/>
              </a:spcAft>
              <a:buClr>
                <a:srgbClr val="000000"/>
              </a:buClr>
              <a:buSzPts val="4000"/>
              <a:buFont typeface="Arial"/>
              <a:buNone/>
              <a:defRPr b="0" i="0" sz="4000" u="none" cap="none" strike="noStrike">
                <a:solidFill>
                  <a:schemeClr val="lt1"/>
                </a:solidFill>
                <a:latin typeface="Playfair Display"/>
                <a:ea typeface="Playfair Display"/>
                <a:cs typeface="Playfair Display"/>
                <a:sym typeface="Playfair Display"/>
              </a:defRPr>
            </a:lvl3pPr>
            <a:lvl4pPr lvl="3" marR="0" rtl="0" algn="l">
              <a:lnSpc>
                <a:spcPct val="115000"/>
              </a:lnSpc>
              <a:spcBef>
                <a:spcPts val="0"/>
              </a:spcBef>
              <a:spcAft>
                <a:spcPts val="0"/>
              </a:spcAft>
              <a:buClr>
                <a:srgbClr val="000000"/>
              </a:buClr>
              <a:buSzPts val="4000"/>
              <a:buFont typeface="Arial"/>
              <a:buNone/>
              <a:defRPr b="0" i="0" sz="4000" u="none" cap="none" strike="noStrike">
                <a:solidFill>
                  <a:schemeClr val="lt1"/>
                </a:solidFill>
                <a:latin typeface="Playfair Display"/>
                <a:ea typeface="Playfair Display"/>
                <a:cs typeface="Playfair Display"/>
                <a:sym typeface="Playfair Display"/>
              </a:defRPr>
            </a:lvl4pPr>
            <a:lvl5pPr lvl="4" marR="0" rtl="0" algn="l">
              <a:lnSpc>
                <a:spcPct val="115000"/>
              </a:lnSpc>
              <a:spcBef>
                <a:spcPts val="0"/>
              </a:spcBef>
              <a:spcAft>
                <a:spcPts val="0"/>
              </a:spcAft>
              <a:buClr>
                <a:srgbClr val="000000"/>
              </a:buClr>
              <a:buSzPts val="4000"/>
              <a:buFont typeface="Arial"/>
              <a:buNone/>
              <a:defRPr b="0" i="0" sz="4000" u="none" cap="none" strike="noStrike">
                <a:solidFill>
                  <a:schemeClr val="lt1"/>
                </a:solidFill>
                <a:latin typeface="Playfair Display"/>
                <a:ea typeface="Playfair Display"/>
                <a:cs typeface="Playfair Display"/>
                <a:sym typeface="Playfair Display"/>
              </a:defRPr>
            </a:lvl5pPr>
            <a:lvl6pPr lvl="5" marR="0" rtl="0" algn="l">
              <a:lnSpc>
                <a:spcPct val="115000"/>
              </a:lnSpc>
              <a:spcBef>
                <a:spcPts val="0"/>
              </a:spcBef>
              <a:spcAft>
                <a:spcPts val="0"/>
              </a:spcAft>
              <a:buClr>
                <a:srgbClr val="000000"/>
              </a:buClr>
              <a:buSzPts val="4000"/>
              <a:buFont typeface="Arial"/>
              <a:buNone/>
              <a:defRPr b="0" i="0" sz="4000" u="none" cap="none" strike="noStrike">
                <a:solidFill>
                  <a:schemeClr val="lt1"/>
                </a:solidFill>
                <a:latin typeface="Playfair Display"/>
                <a:ea typeface="Playfair Display"/>
                <a:cs typeface="Playfair Display"/>
                <a:sym typeface="Playfair Display"/>
              </a:defRPr>
            </a:lvl6pPr>
            <a:lvl7pPr lvl="6" marR="0" rtl="0" algn="l">
              <a:lnSpc>
                <a:spcPct val="115000"/>
              </a:lnSpc>
              <a:spcBef>
                <a:spcPts val="0"/>
              </a:spcBef>
              <a:spcAft>
                <a:spcPts val="0"/>
              </a:spcAft>
              <a:buClr>
                <a:srgbClr val="000000"/>
              </a:buClr>
              <a:buSzPts val="4000"/>
              <a:buFont typeface="Arial"/>
              <a:buNone/>
              <a:defRPr b="0" i="0" sz="4000" u="none" cap="none" strike="noStrike">
                <a:solidFill>
                  <a:schemeClr val="lt1"/>
                </a:solidFill>
                <a:latin typeface="Playfair Display"/>
                <a:ea typeface="Playfair Display"/>
                <a:cs typeface="Playfair Display"/>
                <a:sym typeface="Playfair Display"/>
              </a:defRPr>
            </a:lvl7pPr>
            <a:lvl8pPr lvl="7" marR="0" rtl="0" algn="l">
              <a:lnSpc>
                <a:spcPct val="115000"/>
              </a:lnSpc>
              <a:spcBef>
                <a:spcPts val="0"/>
              </a:spcBef>
              <a:spcAft>
                <a:spcPts val="0"/>
              </a:spcAft>
              <a:buClr>
                <a:srgbClr val="000000"/>
              </a:buClr>
              <a:buSzPts val="4000"/>
              <a:buFont typeface="Arial"/>
              <a:buNone/>
              <a:defRPr b="0" i="0" sz="4000" u="none" cap="none" strike="noStrike">
                <a:solidFill>
                  <a:schemeClr val="lt1"/>
                </a:solidFill>
                <a:latin typeface="Playfair Display"/>
                <a:ea typeface="Playfair Display"/>
                <a:cs typeface="Playfair Display"/>
                <a:sym typeface="Playfair Display"/>
              </a:defRPr>
            </a:lvl8pPr>
            <a:lvl9pPr lvl="8" marR="0" rtl="0" algn="l">
              <a:lnSpc>
                <a:spcPct val="115000"/>
              </a:lnSpc>
              <a:spcBef>
                <a:spcPts val="0"/>
              </a:spcBef>
              <a:spcAft>
                <a:spcPts val="0"/>
              </a:spcAft>
              <a:buClr>
                <a:srgbClr val="000000"/>
              </a:buClr>
              <a:buSzPts val="4000"/>
              <a:buFont typeface="Arial"/>
              <a:buNone/>
              <a:defRPr b="0" i="0" sz="4000" u="none" cap="none" strike="noStrike">
                <a:solidFill>
                  <a:schemeClr val="lt1"/>
                </a:solidFill>
                <a:latin typeface="Playfair Display"/>
                <a:ea typeface="Playfair Display"/>
                <a:cs typeface="Playfair Display"/>
                <a:sym typeface="Playfair Displ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guide id="21" pos="174">
          <p15:clr>
            <a:srgbClr val="E46962"/>
          </p15:clr>
        </p15:guide>
        <p15:guide id="22" pos="5588">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cxnSp>
        <p:nvCxnSpPr>
          <p:cNvPr id="273" name="Google Shape;273;p38"/>
          <p:cNvCxnSpPr/>
          <p:nvPr/>
        </p:nvCxnSpPr>
        <p:spPr>
          <a:xfrm rot="10800000">
            <a:off x="750" y="361488"/>
            <a:ext cx="9102000" cy="0"/>
          </a:xfrm>
          <a:prstGeom prst="straightConnector1">
            <a:avLst/>
          </a:prstGeom>
          <a:noFill/>
          <a:ln cap="flat" cmpd="sng" w="9525">
            <a:solidFill>
              <a:schemeClr val="lt2"/>
            </a:solidFill>
            <a:prstDash val="solid"/>
            <a:round/>
            <a:headEnd len="sm" w="sm" type="none"/>
            <a:tailEnd len="sm" w="sm" type="none"/>
          </a:ln>
        </p:spPr>
      </p:cxnSp>
      <p:sp>
        <p:nvSpPr>
          <p:cNvPr id="274" name="Google Shape;274;p38"/>
          <p:cNvSpPr txBox="1"/>
          <p:nvPr>
            <p:ph idx="4294967295" type="title"/>
          </p:nvPr>
        </p:nvSpPr>
        <p:spPr>
          <a:xfrm>
            <a:off x="278750" y="513900"/>
            <a:ext cx="6143100" cy="732600"/>
          </a:xfrm>
          <a:prstGeom prst="rect">
            <a:avLst/>
          </a:prstGeom>
          <a:noFill/>
          <a:ln>
            <a:noFill/>
          </a:ln>
        </p:spPr>
        <p:txBody>
          <a:bodyPr anchorCtr="0" anchor="t" bIns="0" lIns="0" spcFirstLastPara="1" rIns="0" wrap="square" tIns="0">
            <a:spAutoFit/>
          </a:bodyPr>
          <a:lstStyle/>
          <a:p>
            <a:pPr indent="0" lvl="0" marL="0" rtl="0" algn="l">
              <a:lnSpc>
                <a:spcPct val="85000"/>
              </a:lnSpc>
              <a:spcBef>
                <a:spcPts val="0"/>
              </a:spcBef>
              <a:spcAft>
                <a:spcPts val="0"/>
              </a:spcAft>
              <a:buSzPts val="2800"/>
              <a:buNone/>
            </a:pPr>
            <a:r>
              <a:rPr lang="en" sz="2800">
                <a:latin typeface="Times New Roman"/>
                <a:ea typeface="Times New Roman"/>
                <a:cs typeface="Times New Roman"/>
                <a:sym typeface="Times New Roman"/>
              </a:rPr>
              <a:t>Solar-Powered Multi-Tasking </a:t>
            </a:r>
            <a:endParaRPr sz="2800">
              <a:latin typeface="Times New Roman"/>
              <a:ea typeface="Times New Roman"/>
              <a:cs typeface="Times New Roman"/>
              <a:sym typeface="Times New Roman"/>
            </a:endParaRPr>
          </a:p>
          <a:p>
            <a:pPr indent="0" lvl="0" marL="0" rtl="0" algn="l">
              <a:lnSpc>
                <a:spcPct val="85000"/>
              </a:lnSpc>
              <a:spcBef>
                <a:spcPts val="0"/>
              </a:spcBef>
              <a:spcAft>
                <a:spcPts val="0"/>
              </a:spcAft>
              <a:buSzPts val="2800"/>
              <a:buNone/>
            </a:pPr>
            <a:r>
              <a:rPr lang="en" sz="2800">
                <a:latin typeface="Times New Roman"/>
                <a:ea typeface="Times New Roman"/>
                <a:cs typeface="Times New Roman"/>
                <a:sym typeface="Times New Roman"/>
              </a:rPr>
              <a:t>Agricultural Robot</a:t>
            </a:r>
            <a:endParaRPr sz="2800">
              <a:latin typeface="Times New Roman"/>
              <a:ea typeface="Times New Roman"/>
              <a:cs typeface="Times New Roman"/>
              <a:sym typeface="Times New Roman"/>
            </a:endParaRPr>
          </a:p>
        </p:txBody>
      </p:sp>
      <p:pic>
        <p:nvPicPr>
          <p:cNvPr descr="Solar panel, photovoltaic, alternative electricity source (Provided by Getty Images)" id="275" name="Google Shape;275;p38"/>
          <p:cNvPicPr preferRelativeResize="0"/>
          <p:nvPr/>
        </p:nvPicPr>
        <p:blipFill rotWithShape="1">
          <a:blip r:embed="rId3">
            <a:alphaModFix/>
          </a:blip>
          <a:srcRect b="0" l="0" r="0" t="0"/>
          <a:stretch/>
        </p:blipFill>
        <p:spPr>
          <a:xfrm>
            <a:off x="5720575" y="361500"/>
            <a:ext cx="3382175" cy="4687473"/>
          </a:xfrm>
          <a:prstGeom prst="rect">
            <a:avLst/>
          </a:prstGeom>
          <a:noFill/>
          <a:ln>
            <a:noFill/>
          </a:ln>
        </p:spPr>
      </p:pic>
      <p:sp>
        <p:nvSpPr>
          <p:cNvPr id="276" name="Google Shape;276;p38"/>
          <p:cNvSpPr txBox="1"/>
          <p:nvPr/>
        </p:nvSpPr>
        <p:spPr>
          <a:xfrm>
            <a:off x="44200" y="3619325"/>
            <a:ext cx="5090400" cy="138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Times New Roman"/>
                <a:ea typeface="Times New Roman"/>
                <a:cs typeface="Times New Roman"/>
                <a:sym typeface="Times New Roman"/>
              </a:rPr>
              <a:t>By:-</a:t>
            </a:r>
            <a:endParaRPr b="0" i="0" sz="15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Times New Roman"/>
                <a:ea typeface="Times New Roman"/>
                <a:cs typeface="Times New Roman"/>
                <a:sym typeface="Times New Roman"/>
              </a:rPr>
              <a:t>V.Prashanthi-2310040003</a:t>
            </a:r>
            <a:endParaRPr b="0" i="0" sz="15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Times New Roman"/>
                <a:ea typeface="Times New Roman"/>
                <a:cs typeface="Times New Roman"/>
                <a:sym typeface="Times New Roman"/>
              </a:rPr>
              <a:t>M.Kaavya-2310040006</a:t>
            </a:r>
            <a:endParaRPr b="0" i="0" sz="15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Times New Roman"/>
                <a:ea typeface="Times New Roman"/>
                <a:cs typeface="Times New Roman"/>
                <a:sym typeface="Times New Roman"/>
              </a:rPr>
              <a:t>G.Abinaya-2310040009</a:t>
            </a:r>
            <a:endParaRPr b="0" i="0" sz="15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Times New Roman"/>
                <a:ea typeface="Times New Roman"/>
                <a:cs typeface="Times New Roman"/>
                <a:sym typeface="Times New Roman"/>
              </a:rPr>
              <a:t>G.Akshaya-2310040011</a:t>
            </a:r>
            <a:endParaRPr b="0" i="0" sz="15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9"/>
          <p:cNvSpPr txBox="1"/>
          <p:nvPr>
            <p:ph idx="5" type="body"/>
          </p:nvPr>
        </p:nvSpPr>
        <p:spPr>
          <a:xfrm>
            <a:off x="295075" y="781025"/>
            <a:ext cx="5718600" cy="12930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SzPts val="1000"/>
              <a:buNone/>
            </a:pPr>
            <a:r>
              <a:rPr lang="en" sz="1500">
                <a:latin typeface="Times New Roman"/>
                <a:ea typeface="Times New Roman"/>
                <a:cs typeface="Times New Roman"/>
                <a:sym typeface="Times New Roman"/>
              </a:rPr>
              <a:t>Urban and small-scale farmers often face challenges in managing repetitive tasks such as seed sowing, watering, and soil covering due to limited labor, time, and access to automation tools. These manual processes reduce efficiency and hinder the adoption of smart, sustainable farming practices in compact and nursery-scale environments.</a:t>
            </a:r>
            <a:endParaRPr sz="1500">
              <a:latin typeface="Times New Roman"/>
              <a:ea typeface="Times New Roman"/>
              <a:cs typeface="Times New Roman"/>
              <a:sym typeface="Times New Roman"/>
            </a:endParaRPr>
          </a:p>
        </p:txBody>
      </p:sp>
      <p:sp>
        <p:nvSpPr>
          <p:cNvPr id="282" name="Google Shape;282;p39"/>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
              <a:buNone/>
            </a:pPr>
            <a:fld id="{00000000-1234-1234-1234-123412341234}" type="slidenum">
              <a:rPr lang="en"/>
              <a:t>‹#›</a:t>
            </a:fld>
            <a:endParaRPr/>
          </a:p>
        </p:txBody>
      </p:sp>
      <p:sp>
        <p:nvSpPr>
          <p:cNvPr id="283" name="Google Shape;283;p39"/>
          <p:cNvSpPr txBox="1"/>
          <p:nvPr>
            <p:ph idx="1" type="subTitle"/>
          </p:nvPr>
        </p:nvSpPr>
        <p:spPr>
          <a:xfrm>
            <a:off x="407587" y="352325"/>
            <a:ext cx="3944700" cy="3138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SzPts val="1400"/>
              <a:buNone/>
            </a:pPr>
            <a:r>
              <a:rPr lang="en" sz="1600">
                <a:latin typeface="Times New Roman"/>
                <a:ea typeface="Times New Roman"/>
                <a:cs typeface="Times New Roman"/>
                <a:sym typeface="Times New Roman"/>
              </a:rPr>
              <a:t>Problem  Statement</a:t>
            </a:r>
            <a:endParaRPr sz="1600">
              <a:latin typeface="Times New Roman"/>
              <a:ea typeface="Times New Roman"/>
              <a:cs typeface="Times New Roman"/>
              <a:sym typeface="Times New Roman"/>
            </a:endParaRPr>
          </a:p>
        </p:txBody>
      </p:sp>
      <p:sp>
        <p:nvSpPr>
          <p:cNvPr id="284" name="Google Shape;284;p39"/>
          <p:cNvSpPr txBox="1"/>
          <p:nvPr/>
        </p:nvSpPr>
        <p:spPr>
          <a:xfrm>
            <a:off x="276225" y="2317475"/>
            <a:ext cx="5002200" cy="92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Times New Roman"/>
                <a:ea typeface="Times New Roman"/>
                <a:cs typeface="Times New Roman"/>
                <a:sym typeface="Times New Roman"/>
              </a:rPr>
              <a:t>Goal</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chemeClr val="lt1"/>
                </a:solidFill>
                <a:latin typeface="Times New Roman"/>
                <a:ea typeface="Times New Roman"/>
                <a:cs typeface="Times New Roman"/>
                <a:sym typeface="Times New Roman"/>
              </a:rPr>
              <a:t>To create a compact, user-friendly robot for home farming and nurseries that automates these basic but crucial tasks.</a:t>
            </a:r>
            <a:endParaRPr sz="1500">
              <a:solidFill>
                <a:schemeClr val="lt1"/>
              </a:solidFill>
              <a:latin typeface="Times New Roman"/>
              <a:ea typeface="Times New Roman"/>
              <a:cs typeface="Times New Roman"/>
              <a:sym typeface="Times New Roman"/>
            </a:endParaRPr>
          </a:p>
        </p:txBody>
      </p:sp>
      <p:pic>
        <p:nvPicPr>
          <p:cNvPr descr="File:View of a nursery at Kadiyam.jpg - Wikimedia Commons" id="285" name="Google Shape;285;p39"/>
          <p:cNvPicPr preferRelativeResize="0"/>
          <p:nvPr/>
        </p:nvPicPr>
        <p:blipFill>
          <a:blip r:embed="rId3">
            <a:alphaModFix amt="85000"/>
          </a:blip>
          <a:stretch>
            <a:fillRect/>
          </a:stretch>
        </p:blipFill>
        <p:spPr>
          <a:xfrm>
            <a:off x="6013675" y="0"/>
            <a:ext cx="3130327" cy="5143500"/>
          </a:xfrm>
          <a:prstGeom prst="rect">
            <a:avLst/>
          </a:prstGeom>
          <a:noFill/>
          <a:ln>
            <a:noFill/>
          </a:ln>
        </p:spPr>
      </p:pic>
      <p:sp>
        <p:nvSpPr>
          <p:cNvPr id="286" name="Google Shape;286;p39"/>
          <p:cNvSpPr txBox="1"/>
          <p:nvPr/>
        </p:nvSpPr>
        <p:spPr>
          <a:xfrm>
            <a:off x="276225" y="3615250"/>
            <a:ext cx="52671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Times New Roman"/>
                <a:ea typeface="Times New Roman"/>
                <a:cs typeface="Times New Roman"/>
                <a:sym typeface="Times New Roman"/>
              </a:rPr>
              <a:t>Vision</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chemeClr val="lt1"/>
                </a:solidFill>
                <a:latin typeface="Times New Roman"/>
                <a:ea typeface="Times New Roman"/>
                <a:cs typeface="Times New Roman"/>
                <a:sym typeface="Times New Roman"/>
              </a:rPr>
              <a:t>To empower individuals and small growers with smart farming tools—starting with nurseries and home gardens, and scaling up to larger farms in the future.</a:t>
            </a:r>
            <a:endParaRPr sz="1500">
              <a:solidFill>
                <a:schemeClr val="lt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descr="seeds, child, plant, nature, macro, nursery | Pikrepo" id="291" name="Google Shape;291;p40"/>
          <p:cNvPicPr preferRelativeResize="0"/>
          <p:nvPr>
            <p:ph idx="2" type="pic"/>
          </p:nvPr>
        </p:nvPicPr>
        <p:blipFill rotWithShape="1">
          <a:blip r:embed="rId3">
            <a:alphaModFix/>
          </a:blip>
          <a:srcRect b="10574" l="0" r="0" t="10574"/>
          <a:stretch/>
        </p:blipFill>
        <p:spPr>
          <a:xfrm>
            <a:off x="0" y="0"/>
            <a:ext cx="4348799" cy="5143497"/>
          </a:xfrm>
          <a:prstGeom prst="rect">
            <a:avLst/>
          </a:prstGeom>
          <a:noFill/>
          <a:ln>
            <a:noFill/>
          </a:ln>
        </p:spPr>
      </p:pic>
      <p:sp>
        <p:nvSpPr>
          <p:cNvPr id="292" name="Google Shape;292;p40"/>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
              <a:buNone/>
            </a:pPr>
            <a:fld id="{00000000-1234-1234-1234-123412341234}" type="slidenum">
              <a:rPr lang="en"/>
              <a:t>‹#›</a:t>
            </a:fld>
            <a:endParaRPr/>
          </a:p>
        </p:txBody>
      </p:sp>
      <p:sp>
        <p:nvSpPr>
          <p:cNvPr id="293" name="Google Shape;293;p40"/>
          <p:cNvSpPr txBox="1"/>
          <p:nvPr>
            <p:ph type="title"/>
          </p:nvPr>
        </p:nvSpPr>
        <p:spPr>
          <a:xfrm>
            <a:off x="4618950" y="457200"/>
            <a:ext cx="4251600" cy="748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Problems Faced by Small Growers</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lnSpc>
                <a:spcPct val="90000"/>
              </a:lnSpc>
              <a:spcBef>
                <a:spcPts val="0"/>
              </a:spcBef>
              <a:spcAft>
                <a:spcPts val="0"/>
              </a:spcAft>
              <a:buSzPts val="2800"/>
              <a:buNone/>
            </a:pPr>
            <a:r>
              <a:t/>
            </a:r>
            <a:endParaRPr sz="1800">
              <a:latin typeface="Times New Roman"/>
              <a:ea typeface="Times New Roman"/>
              <a:cs typeface="Times New Roman"/>
              <a:sym typeface="Times New Roman"/>
            </a:endParaRPr>
          </a:p>
        </p:txBody>
      </p:sp>
      <p:sp>
        <p:nvSpPr>
          <p:cNvPr id="294" name="Google Shape;294;p40"/>
          <p:cNvSpPr txBox="1"/>
          <p:nvPr>
            <p:ph idx="4" type="body"/>
          </p:nvPr>
        </p:nvSpPr>
        <p:spPr>
          <a:xfrm>
            <a:off x="4582975" y="1256925"/>
            <a:ext cx="4251600" cy="25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 Labor shortage for daily tasks</a:t>
            </a:r>
            <a:endParaRPr sz="1500">
              <a:latin typeface="Times New Roman"/>
              <a:ea typeface="Times New Roman"/>
              <a:cs typeface="Times New Roman"/>
              <a:sym typeface="Times New Roman"/>
            </a:endParaRPr>
          </a:p>
          <a:p>
            <a:pPr indent="0" lvl="0" marL="0" rtl="0" algn="l">
              <a:spcBef>
                <a:spcPts val="0"/>
              </a:spcBef>
              <a:spcAft>
                <a:spcPts val="0"/>
              </a:spcAft>
              <a:buNone/>
            </a:pPr>
            <a:r>
              <a:rPr lang="en" sz="1500">
                <a:latin typeface="Times New Roman"/>
                <a:ea typeface="Times New Roman"/>
                <a:cs typeface="Times New Roman"/>
                <a:sym typeface="Times New Roman"/>
              </a:rPr>
              <a:t>- Time-consuming manual processes</a:t>
            </a:r>
            <a:endParaRPr sz="1500">
              <a:latin typeface="Times New Roman"/>
              <a:ea typeface="Times New Roman"/>
              <a:cs typeface="Times New Roman"/>
              <a:sym typeface="Times New Roman"/>
            </a:endParaRPr>
          </a:p>
          <a:p>
            <a:pPr indent="0" lvl="0" marL="0" rtl="0" algn="l">
              <a:spcBef>
                <a:spcPts val="0"/>
              </a:spcBef>
              <a:spcAft>
                <a:spcPts val="0"/>
              </a:spcAft>
              <a:buNone/>
            </a:pPr>
            <a:r>
              <a:rPr lang="en" sz="1500">
                <a:latin typeface="Times New Roman"/>
                <a:ea typeface="Times New Roman"/>
                <a:cs typeface="Times New Roman"/>
                <a:sym typeface="Times New Roman"/>
              </a:rPr>
              <a:t>- Inefficient use of water/seeds</a:t>
            </a:r>
            <a:endParaRPr sz="1500">
              <a:latin typeface="Times New Roman"/>
              <a:ea typeface="Times New Roman"/>
              <a:cs typeface="Times New Roman"/>
              <a:sym typeface="Times New Roman"/>
            </a:endParaRPr>
          </a:p>
          <a:p>
            <a:pPr indent="0" lvl="0" marL="0" rtl="0" algn="l">
              <a:spcBef>
                <a:spcPts val="0"/>
              </a:spcBef>
              <a:spcAft>
                <a:spcPts val="0"/>
              </a:spcAft>
              <a:buNone/>
            </a:pPr>
            <a:r>
              <a:rPr lang="en" sz="1500">
                <a:latin typeface="Times New Roman"/>
                <a:ea typeface="Times New Roman"/>
                <a:cs typeface="Times New Roman"/>
                <a:sym typeface="Times New Roman"/>
              </a:rPr>
              <a:t>- Lack of affordable automation options</a:t>
            </a:r>
            <a:endParaRPr sz="1500">
              <a:latin typeface="Times New Roman"/>
              <a:ea typeface="Times New Roman"/>
              <a:cs typeface="Times New Roman"/>
              <a:sym typeface="Times New Roman"/>
            </a:endParaRPr>
          </a:p>
          <a:p>
            <a:pPr indent="0" lvl="0" marL="0" rtl="0" algn="l">
              <a:spcBef>
                <a:spcPts val="0"/>
              </a:spcBef>
              <a:spcAft>
                <a:spcPts val="0"/>
              </a:spcAft>
              <a:buNone/>
            </a:pPr>
            <a:r>
              <a:rPr lang="en" sz="1500">
                <a:latin typeface="Times New Roman"/>
                <a:ea typeface="Times New Roman"/>
                <a:cs typeface="Times New Roman"/>
                <a:sym typeface="Times New Roman"/>
              </a:rPr>
              <a:t>- Need for compact tools in limited spaces</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lnSpc>
                <a:spcPct val="115000"/>
              </a:lnSpc>
              <a:spcBef>
                <a:spcPts val="0"/>
              </a:spcBef>
              <a:spcAft>
                <a:spcPts val="0"/>
              </a:spcAft>
              <a:buSzPts val="1200"/>
              <a:buNone/>
            </a:pPr>
            <a:r>
              <a:t/>
            </a:r>
            <a:endParaRPr sz="15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41" title="ChatGPT Image Jul 23, 2025, 09_17_22 PM.png"/>
          <p:cNvPicPr preferRelativeResize="0"/>
          <p:nvPr>
            <p:ph idx="2" type="pic"/>
          </p:nvPr>
        </p:nvPicPr>
        <p:blipFill rotWithShape="1">
          <a:blip r:embed="rId3">
            <a:alphaModFix/>
          </a:blip>
          <a:srcRect b="0" l="21819" r="21813" t="0"/>
          <a:stretch/>
        </p:blipFill>
        <p:spPr>
          <a:xfrm>
            <a:off x="0" y="0"/>
            <a:ext cx="4348800" cy="5143498"/>
          </a:xfrm>
          <a:prstGeom prst="rect">
            <a:avLst/>
          </a:prstGeom>
          <a:noFill/>
          <a:ln>
            <a:noFill/>
          </a:ln>
        </p:spPr>
      </p:pic>
      <p:sp>
        <p:nvSpPr>
          <p:cNvPr id="300" name="Google Shape;300;p41"/>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
              <a:buNone/>
            </a:pPr>
            <a:fld id="{00000000-1234-1234-1234-123412341234}" type="slidenum">
              <a:rPr lang="en"/>
              <a:t>‹#›</a:t>
            </a:fld>
            <a:endParaRPr/>
          </a:p>
        </p:txBody>
      </p:sp>
      <p:sp>
        <p:nvSpPr>
          <p:cNvPr id="301" name="Google Shape;301;p41"/>
          <p:cNvSpPr txBox="1"/>
          <p:nvPr>
            <p:ph type="title"/>
          </p:nvPr>
        </p:nvSpPr>
        <p:spPr>
          <a:xfrm>
            <a:off x="4618950" y="457200"/>
            <a:ext cx="4251600" cy="291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800"/>
              <a:buNone/>
            </a:pPr>
            <a:r>
              <a:rPr lang="en" sz="2100">
                <a:latin typeface="Times New Roman"/>
                <a:ea typeface="Times New Roman"/>
                <a:cs typeface="Times New Roman"/>
                <a:sym typeface="Times New Roman"/>
              </a:rPr>
              <a:t>Project Objectives</a:t>
            </a:r>
            <a:endParaRPr sz="2100">
              <a:latin typeface="Times New Roman"/>
              <a:ea typeface="Times New Roman"/>
              <a:cs typeface="Times New Roman"/>
              <a:sym typeface="Times New Roman"/>
            </a:endParaRPr>
          </a:p>
        </p:txBody>
      </p:sp>
      <p:sp>
        <p:nvSpPr>
          <p:cNvPr id="302" name="Google Shape;302;p41"/>
          <p:cNvSpPr txBox="1"/>
          <p:nvPr>
            <p:ph idx="4" type="body"/>
          </p:nvPr>
        </p:nvSpPr>
        <p:spPr>
          <a:xfrm>
            <a:off x="4582975" y="1256925"/>
            <a:ext cx="4251600" cy="3108900"/>
          </a:xfrm>
          <a:prstGeom prst="rect">
            <a:avLst/>
          </a:prstGeom>
          <a:noFill/>
          <a:ln>
            <a:noFill/>
          </a:ln>
        </p:spPr>
        <p:txBody>
          <a:bodyPr anchorCtr="0" anchor="t" bIns="0" lIns="0" spcFirstLastPara="1" rIns="0" wrap="square" tIns="0">
            <a:noAutofit/>
          </a:bodyPr>
          <a:lstStyle/>
          <a:p>
            <a:pPr indent="-285750" lvl="0" marL="457200" rtl="0" algn="l">
              <a:lnSpc>
                <a:spcPct val="100000"/>
              </a:lnSpc>
              <a:spcBef>
                <a:spcPts val="1200"/>
              </a:spcBef>
              <a:spcAft>
                <a:spcPts val="0"/>
              </a:spcAft>
              <a:buClr>
                <a:srgbClr val="000000"/>
              </a:buClr>
              <a:buSzPts val="900"/>
              <a:buFont typeface="Arial"/>
              <a:buChar char="●"/>
            </a:pPr>
            <a:r>
              <a:rPr lang="en" sz="1300">
                <a:latin typeface="Times New Roman"/>
                <a:ea typeface="Times New Roman"/>
                <a:cs typeface="Times New Roman"/>
                <a:sym typeface="Times New Roman"/>
              </a:rPr>
              <a:t>Develop an automated system for seed sowing, watering, and soil covering.</a:t>
            </a:r>
            <a:br>
              <a:rPr lang="en" sz="1300">
                <a:latin typeface="Times New Roman"/>
                <a:ea typeface="Times New Roman"/>
                <a:cs typeface="Times New Roman"/>
                <a:sym typeface="Times New Roman"/>
              </a:rPr>
            </a:br>
            <a:endParaRPr sz="1300">
              <a:latin typeface="Times New Roman"/>
              <a:ea typeface="Times New Roman"/>
              <a:cs typeface="Times New Roman"/>
              <a:sym typeface="Times New Roman"/>
            </a:endParaRPr>
          </a:p>
          <a:p>
            <a:pPr indent="-285750" lvl="0" marL="457200" rtl="0" algn="l">
              <a:lnSpc>
                <a:spcPct val="100000"/>
              </a:lnSpc>
              <a:spcBef>
                <a:spcPts val="0"/>
              </a:spcBef>
              <a:spcAft>
                <a:spcPts val="0"/>
              </a:spcAft>
              <a:buClr>
                <a:srgbClr val="000000"/>
              </a:buClr>
              <a:buSzPts val="900"/>
              <a:buFont typeface="Arial"/>
              <a:buChar char="●"/>
            </a:pPr>
            <a:r>
              <a:rPr lang="en" sz="1300">
                <a:latin typeface="Times New Roman"/>
                <a:ea typeface="Times New Roman"/>
                <a:cs typeface="Times New Roman"/>
                <a:sym typeface="Times New Roman"/>
              </a:rPr>
              <a:t>Design a solar-powered robot optimized for outdoor nursery and garden use.</a:t>
            </a:r>
            <a:br>
              <a:rPr lang="en" sz="1300">
                <a:latin typeface="Times New Roman"/>
                <a:ea typeface="Times New Roman"/>
                <a:cs typeface="Times New Roman"/>
                <a:sym typeface="Times New Roman"/>
              </a:rPr>
            </a:br>
            <a:endParaRPr sz="1300">
              <a:latin typeface="Times New Roman"/>
              <a:ea typeface="Times New Roman"/>
              <a:cs typeface="Times New Roman"/>
              <a:sym typeface="Times New Roman"/>
            </a:endParaRPr>
          </a:p>
          <a:p>
            <a:pPr indent="-285750" lvl="0" marL="457200" rtl="0" algn="l">
              <a:lnSpc>
                <a:spcPct val="100000"/>
              </a:lnSpc>
              <a:spcBef>
                <a:spcPts val="0"/>
              </a:spcBef>
              <a:spcAft>
                <a:spcPts val="0"/>
              </a:spcAft>
              <a:buClr>
                <a:srgbClr val="000000"/>
              </a:buClr>
              <a:buSzPts val="900"/>
              <a:buFont typeface="Arial"/>
              <a:buChar char="●"/>
            </a:pPr>
            <a:r>
              <a:rPr lang="en" sz="1300">
                <a:latin typeface="Times New Roman"/>
                <a:ea typeface="Times New Roman"/>
                <a:cs typeface="Times New Roman"/>
                <a:sym typeface="Times New Roman"/>
              </a:rPr>
              <a:t>Ensure a compact form factor with user-friendly operation in limited spaces.</a:t>
            </a:r>
            <a:br>
              <a:rPr lang="en" sz="1300">
                <a:latin typeface="Times New Roman"/>
                <a:ea typeface="Times New Roman"/>
                <a:cs typeface="Times New Roman"/>
                <a:sym typeface="Times New Roman"/>
              </a:rPr>
            </a:br>
            <a:endParaRPr sz="1300">
              <a:latin typeface="Times New Roman"/>
              <a:ea typeface="Times New Roman"/>
              <a:cs typeface="Times New Roman"/>
              <a:sym typeface="Times New Roman"/>
            </a:endParaRPr>
          </a:p>
          <a:p>
            <a:pPr indent="-285750" lvl="0" marL="457200" rtl="0" algn="l">
              <a:lnSpc>
                <a:spcPct val="100000"/>
              </a:lnSpc>
              <a:spcBef>
                <a:spcPts val="0"/>
              </a:spcBef>
              <a:spcAft>
                <a:spcPts val="0"/>
              </a:spcAft>
              <a:buClr>
                <a:srgbClr val="000000"/>
              </a:buClr>
              <a:buSzPts val="900"/>
              <a:buFont typeface="Arial"/>
              <a:buChar char="●"/>
            </a:pPr>
            <a:r>
              <a:rPr lang="en" sz="1300">
                <a:latin typeface="Times New Roman"/>
                <a:ea typeface="Times New Roman"/>
                <a:cs typeface="Times New Roman"/>
                <a:sym typeface="Times New Roman"/>
              </a:rPr>
              <a:t>Incorporate Bluetooth connectivity for manual control via a mobile app.</a:t>
            </a:r>
            <a:br>
              <a:rPr lang="en" sz="1300">
                <a:latin typeface="Times New Roman"/>
                <a:ea typeface="Times New Roman"/>
                <a:cs typeface="Times New Roman"/>
                <a:sym typeface="Times New Roman"/>
              </a:rPr>
            </a:br>
            <a:endParaRPr sz="1300">
              <a:latin typeface="Times New Roman"/>
              <a:ea typeface="Times New Roman"/>
              <a:cs typeface="Times New Roman"/>
              <a:sym typeface="Times New Roman"/>
            </a:endParaRPr>
          </a:p>
          <a:p>
            <a:pPr indent="-285750" lvl="0" marL="457200" rtl="0" algn="l">
              <a:lnSpc>
                <a:spcPct val="100000"/>
              </a:lnSpc>
              <a:spcBef>
                <a:spcPts val="0"/>
              </a:spcBef>
              <a:spcAft>
                <a:spcPts val="0"/>
              </a:spcAft>
              <a:buClr>
                <a:srgbClr val="000000"/>
              </a:buClr>
              <a:buSzPts val="900"/>
              <a:buFont typeface="Arial"/>
              <a:buChar char="●"/>
            </a:pPr>
            <a:r>
              <a:rPr lang="en" sz="1300">
                <a:latin typeface="Times New Roman"/>
                <a:ea typeface="Times New Roman"/>
                <a:cs typeface="Times New Roman"/>
                <a:sym typeface="Times New Roman"/>
              </a:rPr>
              <a:t>Enable a modular architecture to support future feature expansion and scalability.</a:t>
            </a:r>
            <a:br>
              <a:rPr lang="en" sz="1300">
                <a:latin typeface="Times New Roman"/>
                <a:ea typeface="Times New Roman"/>
                <a:cs typeface="Times New Roman"/>
                <a:sym typeface="Times New Roman"/>
              </a:rPr>
            </a:br>
            <a:endParaRPr sz="1300">
              <a:latin typeface="Times New Roman"/>
              <a:ea typeface="Times New Roman"/>
              <a:cs typeface="Times New Roman"/>
              <a:sym typeface="Times New Roman"/>
            </a:endParaRPr>
          </a:p>
          <a:p>
            <a:pPr indent="0" lvl="0" marL="0" rtl="0" algn="l">
              <a:lnSpc>
                <a:spcPct val="100000"/>
              </a:lnSpc>
              <a:spcBef>
                <a:spcPts val="1200"/>
              </a:spcBef>
              <a:spcAft>
                <a:spcPts val="0"/>
              </a:spcAft>
              <a:buSzPts val="1200"/>
              <a:buNone/>
            </a:pPr>
            <a:r>
              <a:t/>
            </a:r>
            <a:endParaRPr sz="13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06" name="Shape 306"/>
        <p:cNvGrpSpPr/>
        <p:nvPr/>
      </p:nvGrpSpPr>
      <p:grpSpPr>
        <a:xfrm>
          <a:off x="0" y="0"/>
          <a:ext cx="0" cy="0"/>
          <a:chOff x="0" y="0"/>
          <a:chExt cx="0" cy="0"/>
        </a:xfrm>
      </p:grpSpPr>
      <p:sp>
        <p:nvSpPr>
          <p:cNvPr id="307" name="Google Shape;307;p42"/>
          <p:cNvSpPr txBox="1"/>
          <p:nvPr>
            <p:ph type="title"/>
          </p:nvPr>
        </p:nvSpPr>
        <p:spPr>
          <a:xfrm>
            <a:off x="276075" y="457200"/>
            <a:ext cx="8594400" cy="387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800"/>
              <a:buNone/>
            </a:pPr>
            <a:r>
              <a:rPr lang="en"/>
              <a:t>Our Solar-Powered Agricultural Robot</a:t>
            </a:r>
            <a:endParaRPr/>
          </a:p>
        </p:txBody>
      </p:sp>
      <p:pic>
        <p:nvPicPr>
          <p:cNvPr id="308" name="Google Shape;308;p42" title="Screenshot 2025-07-23 at 9.28.08 PM.png"/>
          <p:cNvPicPr preferRelativeResize="0"/>
          <p:nvPr>
            <p:ph idx="2" type="pic"/>
          </p:nvPr>
        </p:nvPicPr>
        <p:blipFill rotWithShape="1">
          <a:blip r:embed="rId3">
            <a:alphaModFix/>
          </a:blip>
          <a:srcRect b="12228" l="26507" r="25313" t="19151"/>
          <a:stretch/>
        </p:blipFill>
        <p:spPr>
          <a:xfrm>
            <a:off x="6290625" y="1153325"/>
            <a:ext cx="2624773" cy="2836874"/>
          </a:xfrm>
          <a:prstGeom prst="rect">
            <a:avLst/>
          </a:prstGeom>
          <a:noFill/>
          <a:ln>
            <a:noFill/>
          </a:ln>
        </p:spPr>
      </p:pic>
      <p:sp>
        <p:nvSpPr>
          <p:cNvPr id="309" name="Google Shape;309;p42"/>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
              <a:buNone/>
            </a:pPr>
            <a:fld id="{00000000-1234-1234-1234-123412341234}" type="slidenum">
              <a:rPr lang="en"/>
              <a:t>‹#›</a:t>
            </a:fld>
            <a:endParaRPr/>
          </a:p>
        </p:txBody>
      </p:sp>
      <p:sp>
        <p:nvSpPr>
          <p:cNvPr id="310" name="Google Shape;310;p42"/>
          <p:cNvSpPr txBox="1"/>
          <p:nvPr/>
        </p:nvSpPr>
        <p:spPr>
          <a:xfrm>
            <a:off x="362325" y="1050425"/>
            <a:ext cx="5196600" cy="3417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Specifically built for nurseries and home garden applications</a:t>
            </a:r>
            <a:br>
              <a:rPr lang="en" sz="1500">
                <a:latin typeface="Times New Roman"/>
                <a:ea typeface="Times New Roman"/>
                <a:cs typeface="Times New Roman"/>
                <a:sym typeface="Times New Roman"/>
              </a:rPr>
            </a:b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Powered by solar energy for sustainable, off-grid operation</a:t>
            </a:r>
            <a:br>
              <a:rPr lang="en" sz="1500">
                <a:latin typeface="Times New Roman"/>
                <a:ea typeface="Times New Roman"/>
                <a:cs typeface="Times New Roman"/>
                <a:sym typeface="Times New Roman"/>
              </a:rPr>
            </a:b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Automates key farming tasks:</a:t>
            </a:r>
            <a:br>
              <a:rPr lang="en" sz="1500">
                <a:latin typeface="Times New Roman"/>
                <a:ea typeface="Times New Roman"/>
                <a:cs typeface="Times New Roman"/>
                <a:sym typeface="Times New Roman"/>
              </a:rPr>
            </a:br>
            <a:r>
              <a:rPr lang="en" sz="1500">
                <a:latin typeface="Times New Roman"/>
                <a:ea typeface="Times New Roman"/>
                <a:cs typeface="Times New Roman"/>
                <a:sym typeface="Times New Roman"/>
              </a:rPr>
              <a:t> • Precision seed sowing</a:t>
            </a:r>
            <a:br>
              <a:rPr lang="en" sz="1500">
                <a:latin typeface="Times New Roman"/>
                <a:ea typeface="Times New Roman"/>
                <a:cs typeface="Times New Roman"/>
                <a:sym typeface="Times New Roman"/>
              </a:rPr>
            </a:br>
            <a:r>
              <a:rPr lang="en" sz="1500">
                <a:latin typeface="Times New Roman"/>
                <a:ea typeface="Times New Roman"/>
                <a:cs typeface="Times New Roman"/>
                <a:sym typeface="Times New Roman"/>
              </a:rPr>
              <a:t> • Soil covering after planting</a:t>
            </a:r>
            <a:br>
              <a:rPr lang="en" sz="1500">
                <a:latin typeface="Times New Roman"/>
                <a:ea typeface="Times New Roman"/>
                <a:cs typeface="Times New Roman"/>
                <a:sym typeface="Times New Roman"/>
              </a:rPr>
            </a:br>
            <a:r>
              <a:rPr lang="en" sz="1500">
                <a:latin typeface="Times New Roman"/>
                <a:ea typeface="Times New Roman"/>
                <a:cs typeface="Times New Roman"/>
                <a:sym typeface="Times New Roman"/>
              </a:rPr>
              <a:t> • Basic weeding and soil loosening</a:t>
            </a:r>
            <a:br>
              <a:rPr lang="en" sz="1500">
                <a:latin typeface="Times New Roman"/>
                <a:ea typeface="Times New Roman"/>
                <a:cs typeface="Times New Roman"/>
                <a:sym typeface="Times New Roman"/>
              </a:rPr>
            </a:b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Compact and lightweight design for easy maneuverability</a:t>
            </a:r>
            <a:br>
              <a:rPr lang="en" sz="1500">
                <a:latin typeface="Times New Roman"/>
                <a:ea typeface="Times New Roman"/>
                <a:cs typeface="Times New Roman"/>
                <a:sym typeface="Times New Roman"/>
              </a:rPr>
            </a:b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Supports manual control via a Bluetooth-enabled mobile app</a:t>
            </a:r>
            <a:endParaRPr sz="15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3"/>
          <p:cNvSpPr txBox="1"/>
          <p:nvPr>
            <p:ph type="title"/>
          </p:nvPr>
        </p:nvSpPr>
        <p:spPr>
          <a:xfrm>
            <a:off x="274800" y="207950"/>
            <a:ext cx="8594400" cy="3603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1100"/>
              <a:buNone/>
            </a:pPr>
            <a:r>
              <a:rPr lang="en" sz="2600">
                <a:latin typeface="Times New Roman"/>
                <a:ea typeface="Times New Roman"/>
                <a:cs typeface="Times New Roman"/>
                <a:sym typeface="Times New Roman"/>
              </a:rPr>
              <a:t>Hardware Components &amp; Their Roles</a:t>
            </a:r>
            <a:endParaRPr sz="2600">
              <a:latin typeface="Times New Roman"/>
              <a:ea typeface="Times New Roman"/>
              <a:cs typeface="Times New Roman"/>
              <a:sym typeface="Times New Roman"/>
            </a:endParaRPr>
          </a:p>
        </p:txBody>
      </p:sp>
      <p:sp>
        <p:nvSpPr>
          <p:cNvPr id="316" name="Google Shape;316;p43"/>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
              <a:buNone/>
            </a:pPr>
            <a:fld id="{00000000-1234-1234-1234-123412341234}" type="slidenum">
              <a:rPr lang="en"/>
              <a:t>‹#›</a:t>
            </a:fld>
            <a:endParaRPr/>
          </a:p>
        </p:txBody>
      </p:sp>
      <p:sp>
        <p:nvSpPr>
          <p:cNvPr id="317" name="Google Shape;317;p43"/>
          <p:cNvSpPr txBox="1"/>
          <p:nvPr/>
        </p:nvSpPr>
        <p:spPr>
          <a:xfrm>
            <a:off x="185600" y="821900"/>
            <a:ext cx="6036000" cy="39096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b="1" lang="en" sz="1100"/>
              <a:t>ESP32</a:t>
            </a:r>
            <a:r>
              <a:rPr lang="en" sz="1100"/>
              <a:t> – Central controller with Bluetooth (mounted on chassis)</a:t>
            </a:r>
            <a:br>
              <a:rPr lang="en" sz="1100"/>
            </a:br>
            <a:endParaRPr sz="1100"/>
          </a:p>
          <a:p>
            <a:pPr indent="-298450" lvl="0" marL="457200" rtl="0" algn="l">
              <a:spcBef>
                <a:spcPts val="0"/>
              </a:spcBef>
              <a:spcAft>
                <a:spcPts val="0"/>
              </a:spcAft>
              <a:buSzPts val="1100"/>
              <a:buChar char="❖"/>
            </a:pPr>
            <a:r>
              <a:rPr b="1" lang="en" sz="1100"/>
              <a:t>Solar Panel + Battery</a:t>
            </a:r>
            <a:r>
              <a:rPr lang="en" sz="1100"/>
              <a:t> – Power source (top of robot)</a:t>
            </a:r>
            <a:br>
              <a:rPr lang="en" sz="1100"/>
            </a:br>
            <a:endParaRPr sz="1100"/>
          </a:p>
          <a:p>
            <a:pPr indent="-298450" lvl="0" marL="457200" rtl="0" algn="l">
              <a:spcBef>
                <a:spcPts val="0"/>
              </a:spcBef>
              <a:spcAft>
                <a:spcPts val="0"/>
              </a:spcAft>
              <a:buSzPts val="1100"/>
              <a:buChar char="❖"/>
            </a:pPr>
            <a:r>
              <a:rPr b="1" lang="en" sz="1100"/>
              <a:t>DC Motors (x2)</a:t>
            </a:r>
            <a:r>
              <a:rPr lang="en" sz="1100"/>
              <a:t> – For wheel movement (left &amp; right sides)</a:t>
            </a:r>
            <a:br>
              <a:rPr lang="en" sz="1100"/>
            </a:br>
            <a:endParaRPr sz="1100"/>
          </a:p>
          <a:p>
            <a:pPr indent="-298450" lvl="0" marL="457200" rtl="0" algn="l">
              <a:spcBef>
                <a:spcPts val="0"/>
              </a:spcBef>
              <a:spcAft>
                <a:spcPts val="0"/>
              </a:spcAft>
              <a:buSzPts val="1100"/>
              <a:buChar char="❖"/>
            </a:pPr>
            <a:r>
              <a:rPr b="1" lang="en" sz="1100"/>
              <a:t>L298N Driver</a:t>
            </a:r>
            <a:r>
              <a:rPr lang="en" sz="1100"/>
              <a:t> – Controls DC motors</a:t>
            </a:r>
            <a:br>
              <a:rPr lang="en" sz="1100"/>
            </a:br>
            <a:endParaRPr sz="1100"/>
          </a:p>
          <a:p>
            <a:pPr indent="-298450" lvl="0" marL="457200" rtl="0" algn="l">
              <a:spcBef>
                <a:spcPts val="0"/>
              </a:spcBef>
              <a:spcAft>
                <a:spcPts val="0"/>
              </a:spcAft>
              <a:buSzPts val="1100"/>
              <a:buChar char="❖"/>
            </a:pPr>
            <a:r>
              <a:rPr b="1" lang="en" sz="1100"/>
              <a:t>Stepper Motor</a:t>
            </a:r>
            <a:r>
              <a:rPr lang="en" sz="1100"/>
              <a:t> – Drives seed dispenser (front center)</a:t>
            </a:r>
            <a:br>
              <a:rPr lang="en" sz="1100"/>
            </a:br>
            <a:endParaRPr sz="1100"/>
          </a:p>
          <a:p>
            <a:pPr indent="-298450" lvl="0" marL="457200" rtl="0" algn="l">
              <a:spcBef>
                <a:spcPts val="0"/>
              </a:spcBef>
              <a:spcAft>
                <a:spcPts val="0"/>
              </a:spcAft>
              <a:buSzPts val="1100"/>
              <a:buChar char="❖"/>
            </a:pPr>
            <a:r>
              <a:rPr b="1" lang="en" sz="1100"/>
              <a:t>Mini Water Pump</a:t>
            </a:r>
            <a:r>
              <a:rPr lang="en" sz="1100"/>
              <a:t> – Waters soil after seeding (side/rear)</a:t>
            </a:r>
            <a:br>
              <a:rPr lang="en" sz="1100"/>
            </a:br>
            <a:endParaRPr sz="1100"/>
          </a:p>
          <a:p>
            <a:pPr indent="-298450" lvl="0" marL="457200" rtl="0" algn="l">
              <a:spcBef>
                <a:spcPts val="0"/>
              </a:spcBef>
              <a:spcAft>
                <a:spcPts val="0"/>
              </a:spcAft>
              <a:buSzPts val="1100"/>
              <a:buChar char="❖"/>
            </a:pPr>
            <a:r>
              <a:rPr b="1" lang="en" sz="1100"/>
              <a:t>Servo Motor</a:t>
            </a:r>
            <a:r>
              <a:rPr lang="en" sz="1100"/>
              <a:t> – Controls soil-covering flap (rear underside)</a:t>
            </a:r>
            <a:br>
              <a:rPr lang="en" sz="1100"/>
            </a:br>
            <a:endParaRPr sz="1100"/>
          </a:p>
          <a:p>
            <a:pPr indent="-298450" lvl="0" marL="457200" rtl="0" algn="l">
              <a:spcBef>
                <a:spcPts val="0"/>
              </a:spcBef>
              <a:spcAft>
                <a:spcPts val="0"/>
              </a:spcAft>
              <a:buSzPts val="1100"/>
              <a:buChar char="❖"/>
            </a:pPr>
            <a:r>
              <a:rPr b="1" lang="en" sz="1100"/>
              <a:t>Soil Moisture Sensor</a:t>
            </a:r>
            <a:r>
              <a:rPr lang="en" sz="1100"/>
              <a:t> – Measures soil wetness (near sowing area)</a:t>
            </a:r>
            <a:br>
              <a:rPr lang="en" sz="1100"/>
            </a:br>
            <a:endParaRPr sz="1100"/>
          </a:p>
          <a:p>
            <a:pPr indent="-298450" lvl="0" marL="457200" rtl="0" algn="l">
              <a:spcBef>
                <a:spcPts val="0"/>
              </a:spcBef>
              <a:spcAft>
                <a:spcPts val="0"/>
              </a:spcAft>
              <a:buSzPts val="1100"/>
              <a:buChar char="❖"/>
            </a:pPr>
            <a:r>
              <a:rPr b="1" lang="en" sz="1100"/>
              <a:t>Ultrasonic Sensor</a:t>
            </a:r>
            <a:r>
              <a:rPr lang="en" sz="1100"/>
              <a:t> – Detects obstacles (front)</a:t>
            </a:r>
            <a:br>
              <a:rPr lang="en" sz="1100"/>
            </a:br>
            <a:endParaRPr sz="1100"/>
          </a:p>
          <a:p>
            <a:pPr indent="-298450" lvl="0" marL="457200" rtl="0" algn="l">
              <a:spcBef>
                <a:spcPts val="0"/>
              </a:spcBef>
              <a:spcAft>
                <a:spcPts val="0"/>
              </a:spcAft>
              <a:buSzPts val="1100"/>
              <a:buChar char="❖"/>
            </a:pPr>
            <a:r>
              <a:rPr b="1" lang="en" sz="1100"/>
              <a:t>Chassis</a:t>
            </a:r>
            <a:r>
              <a:rPr lang="en" sz="1100"/>
              <a:t> – Base frame holding all components</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b="1" lang="en" sz="1100"/>
              <a:t>GSM Module (SIM800L)</a:t>
            </a:r>
            <a:r>
              <a:rPr lang="en" sz="1100"/>
              <a:t> – Enables remote control and SMS-based </a:t>
            </a:r>
            <a:endParaRPr sz="1100"/>
          </a:p>
          <a:p>
            <a:pPr indent="0" lvl="0" marL="0" rtl="0" algn="l">
              <a:spcBef>
                <a:spcPts val="0"/>
              </a:spcBef>
              <a:spcAft>
                <a:spcPts val="0"/>
              </a:spcAft>
              <a:buNone/>
            </a:pPr>
            <a:r>
              <a:rPr lang="en" sz="1100"/>
              <a:t>                         monitoring in areas without Wifi.</a:t>
            </a:r>
            <a:endParaRPr sz="1100"/>
          </a:p>
        </p:txBody>
      </p:sp>
      <p:pic>
        <p:nvPicPr>
          <p:cNvPr id="318" name="Google Shape;318;p43"/>
          <p:cNvPicPr preferRelativeResize="0"/>
          <p:nvPr/>
        </p:nvPicPr>
        <p:blipFill>
          <a:blip r:embed="rId3">
            <a:alphaModFix/>
          </a:blip>
          <a:stretch>
            <a:fillRect/>
          </a:stretch>
        </p:blipFill>
        <p:spPr>
          <a:xfrm>
            <a:off x="5276075" y="687225"/>
            <a:ext cx="3716375" cy="41287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4"/>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
              <a:buNone/>
            </a:pPr>
            <a:fld id="{00000000-1234-1234-1234-123412341234}" type="slidenum">
              <a:rPr lang="en"/>
              <a:t>‹#›</a:t>
            </a:fld>
            <a:endParaRPr/>
          </a:p>
        </p:txBody>
      </p:sp>
      <p:sp>
        <p:nvSpPr>
          <p:cNvPr id="324" name="Google Shape;324;p44"/>
          <p:cNvSpPr txBox="1"/>
          <p:nvPr/>
        </p:nvSpPr>
        <p:spPr>
          <a:xfrm>
            <a:off x="341825" y="228600"/>
            <a:ext cx="5444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Impact and Future Scope</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p:txBody>
      </p:sp>
      <p:sp>
        <p:nvSpPr>
          <p:cNvPr id="325" name="Google Shape;325;p44"/>
          <p:cNvSpPr txBox="1"/>
          <p:nvPr/>
        </p:nvSpPr>
        <p:spPr>
          <a:xfrm>
            <a:off x="0" y="1029425"/>
            <a:ext cx="7467900" cy="35463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SzPts val="1300"/>
              <a:buFont typeface="Times New Roman"/>
              <a:buChar char="●"/>
            </a:pPr>
            <a:r>
              <a:rPr lang="en" sz="1600">
                <a:latin typeface="Times New Roman"/>
                <a:ea typeface="Times New Roman"/>
                <a:cs typeface="Times New Roman"/>
                <a:sym typeface="Times New Roman"/>
              </a:rPr>
              <a:t>Simplifies farming activities for home gardeners and nursery owners</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Times New Roman"/>
              <a:buChar char="●"/>
            </a:pPr>
            <a:r>
              <a:rPr lang="en" sz="1600">
                <a:latin typeface="Times New Roman"/>
                <a:ea typeface="Times New Roman"/>
                <a:cs typeface="Times New Roman"/>
                <a:sym typeface="Times New Roman"/>
              </a:rPr>
              <a:t>Enhances efficiency by saving time, labor, and water</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Times New Roman"/>
              <a:buChar char="●"/>
            </a:pPr>
            <a:r>
              <a:rPr lang="en" sz="1600">
                <a:latin typeface="Times New Roman"/>
                <a:ea typeface="Times New Roman"/>
                <a:cs typeface="Times New Roman"/>
                <a:sym typeface="Times New Roman"/>
              </a:rPr>
              <a:t>Scalable design allows adaptation for larger agricultural applications</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Times New Roman"/>
              <a:buChar char="●"/>
            </a:pPr>
            <a:r>
              <a:rPr lang="en" sz="1600">
                <a:latin typeface="Times New Roman"/>
                <a:ea typeface="Times New Roman"/>
                <a:cs typeface="Times New Roman"/>
                <a:sym typeface="Times New Roman"/>
              </a:rPr>
              <a:t>Expandable with additional modules (e.g., fertilizer sprayer, </a:t>
            </a:r>
            <a:endParaRPr sz="1600">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Times New Roman"/>
              <a:buChar char="●"/>
            </a:pPr>
            <a:r>
              <a:rPr lang="en" sz="1600">
                <a:latin typeface="Times New Roman"/>
                <a:ea typeface="Times New Roman"/>
                <a:cs typeface="Times New Roman"/>
                <a:sym typeface="Times New Roman"/>
              </a:rPr>
              <a:t>advanced sensors, automation)</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Times New Roman"/>
              <a:buChar char="●"/>
            </a:pPr>
            <a:r>
              <a:rPr lang="en" sz="1600">
                <a:latin typeface="Times New Roman"/>
                <a:ea typeface="Times New Roman"/>
                <a:cs typeface="Times New Roman"/>
                <a:sym typeface="Times New Roman"/>
              </a:rPr>
              <a:t>Supports the broader vision of smart, sustainable, and tech-driven</a:t>
            </a:r>
            <a:endParaRPr sz="1600">
              <a:latin typeface="Times New Roman"/>
              <a:ea typeface="Times New Roman"/>
              <a:cs typeface="Times New Roman"/>
              <a:sym typeface="Times New Roman"/>
            </a:endParaRPr>
          </a:p>
          <a:p>
            <a:pPr indent="-311150" lvl="0" marL="457200" rtl="0" algn="l">
              <a:lnSpc>
                <a:spcPct val="115000"/>
              </a:lnSpc>
              <a:spcBef>
                <a:spcPts val="0"/>
              </a:spcBef>
              <a:spcAft>
                <a:spcPts val="0"/>
              </a:spcAft>
              <a:buSzPts val="1300"/>
              <a:buFont typeface="Times New Roman"/>
              <a:buChar char="●"/>
            </a:pPr>
            <a:r>
              <a:rPr lang="en" sz="1600">
                <a:latin typeface="Times New Roman"/>
                <a:ea typeface="Times New Roman"/>
                <a:cs typeface="Times New Roman"/>
                <a:sym typeface="Times New Roman"/>
              </a:rPr>
              <a:t> farming</a:t>
            </a:r>
            <a:br>
              <a:rPr lang="en" sz="1600">
                <a:latin typeface="Times New Roman"/>
                <a:ea typeface="Times New Roman"/>
                <a:cs typeface="Times New Roman"/>
                <a:sym typeface="Times New Roman"/>
              </a:rPr>
            </a:br>
            <a:endParaRPr sz="1600">
              <a:latin typeface="Times New Roman"/>
              <a:ea typeface="Times New Roman"/>
              <a:cs typeface="Times New Roman"/>
              <a:sym typeface="Times New Roman"/>
            </a:endParaRPr>
          </a:p>
        </p:txBody>
      </p:sp>
      <p:pic>
        <p:nvPicPr>
          <p:cNvPr descr="nursery, greenhouse, plant, poinsettia, scotland, flower ..." id="326" name="Google Shape;326;p44"/>
          <p:cNvPicPr preferRelativeResize="0"/>
          <p:nvPr/>
        </p:nvPicPr>
        <p:blipFill>
          <a:blip r:embed="rId3">
            <a:alphaModFix/>
          </a:blip>
          <a:stretch>
            <a:fillRect/>
          </a:stretch>
        </p:blipFill>
        <p:spPr>
          <a:xfrm>
            <a:off x="6248200" y="751200"/>
            <a:ext cx="2871475" cy="2898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30" name="Shape 330"/>
        <p:cNvGrpSpPr/>
        <p:nvPr/>
      </p:nvGrpSpPr>
      <p:grpSpPr>
        <a:xfrm>
          <a:off x="0" y="0"/>
          <a:ext cx="0" cy="0"/>
          <a:chOff x="0" y="0"/>
          <a:chExt cx="0" cy="0"/>
        </a:xfrm>
      </p:grpSpPr>
      <p:sp>
        <p:nvSpPr>
          <p:cNvPr id="331" name="Google Shape;331;p45"/>
          <p:cNvSpPr txBox="1"/>
          <p:nvPr>
            <p:ph type="title"/>
          </p:nvPr>
        </p:nvSpPr>
        <p:spPr>
          <a:xfrm>
            <a:off x="1182150" y="1765350"/>
            <a:ext cx="6779700" cy="17652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6000"/>
              <a:buNone/>
            </a:pPr>
            <a:r>
              <a:rPr lang="en"/>
              <a:t>Thank You</a:t>
            </a:r>
            <a:endParaRPr/>
          </a:p>
          <a:p>
            <a:pPr indent="0" lvl="0" marL="0" rtl="0" algn="ctr">
              <a:lnSpc>
                <a:spcPct val="90000"/>
              </a:lnSpc>
              <a:spcBef>
                <a:spcPts val="0"/>
              </a:spcBef>
              <a:spcAft>
                <a:spcPts val="0"/>
              </a:spcAft>
              <a:buSzPts val="6000"/>
              <a:buNone/>
            </a:pPr>
            <a:r>
              <a:t/>
            </a:r>
            <a:endParaRPr/>
          </a:p>
        </p:txBody>
      </p:sp>
      <p:pic>
        <p:nvPicPr>
          <p:cNvPr descr="A modern glass building under a sunny blue sky. " id="332" name="Google Shape;332;p45"/>
          <p:cNvPicPr preferRelativeResize="0"/>
          <p:nvPr/>
        </p:nvPicPr>
        <p:blipFill rotWithShape="1">
          <a:blip r:embed="rId3">
            <a:alphaModFix/>
          </a:blip>
          <a:srcRect b="36562" l="0" r="0" t="46565"/>
          <a:stretch/>
        </p:blipFill>
        <p:spPr>
          <a:xfrm>
            <a:off x="9127" y="0"/>
            <a:ext cx="9143997" cy="1028275"/>
          </a:xfrm>
          <a:prstGeom prst="rect">
            <a:avLst/>
          </a:prstGeom>
          <a:noFill/>
          <a:ln>
            <a:noFill/>
          </a:ln>
        </p:spPr>
      </p:pic>
      <p:sp>
        <p:nvSpPr>
          <p:cNvPr id="333" name="Google Shape;333;p45"/>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
              <a:buNone/>
            </a:pPr>
            <a:fld id="{00000000-1234-1234-1234-123412341234}" type="slidenum">
              <a:rPr lang="en"/>
              <a:t>‹#›</a:t>
            </a:fld>
            <a:endParaRPr/>
          </a:p>
        </p:txBody>
      </p:sp>
      <p:cxnSp>
        <p:nvCxnSpPr>
          <p:cNvPr id="334" name="Google Shape;334;p45"/>
          <p:cNvCxnSpPr/>
          <p:nvPr/>
        </p:nvCxnSpPr>
        <p:spPr>
          <a:xfrm rot="10800000">
            <a:off x="283720" y="4607525"/>
            <a:ext cx="85773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ject Kickoff Presentation">
  <a:themeElements>
    <a:clrScheme name="Simple Light">
      <a:dk1>
        <a:srgbClr val="FBFBFB"/>
      </a:dk1>
      <a:lt1>
        <a:srgbClr val="1C2026"/>
      </a:lt1>
      <a:dk2>
        <a:srgbClr val="F5F5F5"/>
      </a:dk2>
      <a:lt2>
        <a:srgbClr val="1C2026"/>
      </a:lt2>
      <a:accent1>
        <a:srgbClr val="E9E9E9"/>
      </a:accent1>
      <a:accent2>
        <a:srgbClr val="7A7A7A"/>
      </a:accent2>
      <a:accent3>
        <a:srgbClr val="C2C2C2"/>
      </a:accent3>
      <a:accent4>
        <a:srgbClr val="434343"/>
      </a:accent4>
      <a:accent5>
        <a:srgbClr val="666666"/>
      </a:accent5>
      <a:accent6>
        <a:srgbClr val="999999"/>
      </a:accent6>
      <a:hlink>
        <a:srgbClr val="B7B7B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